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8B271-185D-7795-D0F4-25913FDF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3FD97-03D4-8C92-DBCE-A38AED5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091"/>
            <a:ext cx="5982535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AD29A-B7E1-1154-4D62-3EEE6ACC14F3}"/>
              </a:ext>
            </a:extLst>
          </p:cNvPr>
          <p:cNvSpPr txBox="1"/>
          <p:nvPr/>
        </p:nvSpPr>
        <p:spPr>
          <a:xfrm>
            <a:off x="182027" y="1868023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요청주소가 </a:t>
            </a:r>
            <a:r>
              <a:rPr lang="en-US" altLang="ko-KR" dirty="0"/>
              <a:t>resources </a:t>
            </a:r>
            <a:r>
              <a:rPr lang="ko-KR" altLang="en-US" dirty="0"/>
              <a:t>뒤에 붙으면 </a:t>
            </a:r>
            <a:endParaRPr lang="en-US" altLang="ko-KR" dirty="0"/>
          </a:p>
          <a:p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매퍼가</a:t>
            </a:r>
            <a:r>
              <a:rPr lang="ko-KR" altLang="en-US" dirty="0"/>
              <a:t> 아닌  </a:t>
            </a:r>
            <a:r>
              <a:rPr lang="en-US" altLang="ko-KR" dirty="0"/>
              <a:t>resources</a:t>
            </a:r>
            <a:r>
              <a:rPr lang="ko-KR" altLang="en-US" dirty="0"/>
              <a:t>를 찾아가서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F575D-1600-AD04-4B26-5D05BB5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295316"/>
            <a:ext cx="6058746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C8E3-5738-1289-B5A7-FBFA9C79A196}"/>
              </a:ext>
            </a:extLst>
          </p:cNvPr>
          <p:cNvSpPr txBox="1"/>
          <p:nvPr/>
        </p:nvSpPr>
        <p:spPr>
          <a:xfrm>
            <a:off x="6133254" y="752580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컨트롤러를 활성화 하는 코드로 </a:t>
            </a: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ko-KR" altLang="en-US" dirty="0" err="1"/>
              <a:t>매핑어노테이션을</a:t>
            </a:r>
            <a:r>
              <a:rPr lang="ko-KR" altLang="en-US" dirty="0"/>
              <a:t> 활용하여 컨트롤러를 활성화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74FC2-6CF0-A2E1-308C-607905252A7D}"/>
              </a:ext>
            </a:extLst>
          </p:cNvPr>
          <p:cNvSpPr txBox="1"/>
          <p:nvPr/>
        </p:nvSpPr>
        <p:spPr>
          <a:xfrm>
            <a:off x="4053840" y="365706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SpringMVC</a:t>
            </a:r>
            <a:endParaRPr lang="en-US" altLang="ko-KR" dirty="0"/>
          </a:p>
          <a:p>
            <a:r>
              <a:rPr lang="ko-KR" altLang="en-US" dirty="0"/>
              <a:t>컨트롤러 </a:t>
            </a:r>
            <a:r>
              <a:rPr lang="en-US" altLang="ko-KR" dirty="0"/>
              <a:t>&gt; DAO &gt; mapper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ACE37A-7F47-4C83-35B1-0CFA60CDF952}"/>
              </a:ext>
            </a:extLst>
          </p:cNvPr>
          <p:cNvSpPr/>
          <p:nvPr/>
        </p:nvSpPr>
        <p:spPr>
          <a:xfrm>
            <a:off x="5303520" y="712093"/>
            <a:ext cx="1872981" cy="3415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04F8E8-23D4-0C5D-6734-6A17202B40B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6501" y="882859"/>
            <a:ext cx="703965" cy="2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C4CEA-443E-C930-14FC-D89F6D6E9C38}"/>
              </a:ext>
            </a:extLst>
          </p:cNvPr>
          <p:cNvSpPr txBox="1"/>
          <p:nvPr/>
        </p:nvSpPr>
        <p:spPr>
          <a:xfrm>
            <a:off x="7880466" y="665927"/>
            <a:ext cx="37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PersistanceLayer</a:t>
            </a:r>
            <a:r>
              <a:rPr lang="en-US" altLang="ko-KR" dirty="0"/>
              <a:t>(</a:t>
            </a:r>
            <a:r>
              <a:rPr lang="en-US" altLang="ko-KR" dirty="0" err="1"/>
              <a:t>dataaccessLayer</a:t>
            </a:r>
            <a:r>
              <a:rPr lang="en-US" altLang="ko-KR" dirty="0"/>
              <a:t>)– </a:t>
            </a:r>
            <a:r>
              <a:rPr lang="ko-KR" altLang="en-US" dirty="0"/>
              <a:t>영구보존층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관련 로직 및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B64F7-E182-A431-82AF-25891EACF0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47640" y="924661"/>
            <a:ext cx="0" cy="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F358BC-061D-E312-2C3C-41AB890AF6D4}"/>
              </a:ext>
            </a:extLst>
          </p:cNvPr>
          <p:cNvSpPr txBox="1"/>
          <p:nvPr/>
        </p:nvSpPr>
        <p:spPr>
          <a:xfrm>
            <a:off x="4053840" y="1400011"/>
            <a:ext cx="23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레이어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serviceLayer</a:t>
            </a:r>
            <a:r>
              <a:rPr lang="en-US" altLang="ko-KR" dirty="0"/>
              <a:t>, </a:t>
            </a:r>
            <a:r>
              <a:rPr lang="en-US" altLang="ko-KR" dirty="0" err="1"/>
              <a:t>BusinessLayer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Business Logic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4C9-A20D-1D1C-A39F-967AA50B4CC4}"/>
              </a:ext>
            </a:extLst>
          </p:cNvPr>
          <p:cNvSpPr txBox="1"/>
          <p:nvPr/>
        </p:nvSpPr>
        <p:spPr>
          <a:xfrm>
            <a:off x="935421" y="571166"/>
            <a:ext cx="2020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tier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WebLayer</a:t>
            </a:r>
            <a:r>
              <a:rPr lang="en-US" altLang="ko-KR" dirty="0"/>
              <a:t>, </a:t>
            </a:r>
            <a:r>
              <a:rPr lang="en-US" altLang="ko-KR" dirty="0" err="1"/>
              <a:t>presentaionLayer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(Web </a:t>
            </a:r>
            <a:r>
              <a:rPr lang="ko-KR" altLang="en-US" dirty="0"/>
              <a:t>관련 로직 및 </a:t>
            </a:r>
            <a:r>
              <a:rPr lang="en-US" altLang="ko-KR" dirty="0"/>
              <a:t>Component)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80D44B-A6E4-417C-1BBC-82F2571263C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55599" y="755832"/>
            <a:ext cx="10930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E256D-F1B5-C51A-95AE-D5D0FC6447EA}"/>
              </a:ext>
            </a:extLst>
          </p:cNvPr>
          <p:cNvSpPr/>
          <p:nvPr/>
        </p:nvSpPr>
        <p:spPr>
          <a:xfrm>
            <a:off x="4048607" y="665927"/>
            <a:ext cx="1093007" cy="3415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4C51FA-5167-7335-686A-33F8C56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40"/>
            <a:ext cx="5381297" cy="3282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66C7E-A174-CEFB-C8C3-EA47160BD6CD}"/>
              </a:ext>
            </a:extLst>
          </p:cNvPr>
          <p:cNvSpPr txBox="1"/>
          <p:nvPr/>
        </p:nvSpPr>
        <p:spPr>
          <a:xfrm>
            <a:off x="159057" y="6422928"/>
            <a:ext cx="651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등에서 얻은 정보를 표현하는 곳은 </a:t>
            </a:r>
            <a:r>
              <a:rPr lang="en-US" altLang="ko-KR" dirty="0"/>
              <a:t>provider </a:t>
            </a:r>
            <a:r>
              <a:rPr lang="ko-KR" altLang="en-US" dirty="0"/>
              <a:t>등으로 표현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9BACF-7345-AC3B-B649-2774C532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1" y="1935644"/>
            <a:ext cx="3568334" cy="4856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245F3-C9DF-CA2B-B5C4-6DAC72A7C962}"/>
              </a:ext>
            </a:extLst>
          </p:cNvPr>
          <p:cNvSpPr txBox="1"/>
          <p:nvPr/>
        </p:nvSpPr>
        <p:spPr>
          <a:xfrm>
            <a:off x="8838608" y="3730054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</a:p>
          <a:p>
            <a:endParaRPr lang="en-US" altLang="ko-KR" dirty="0"/>
          </a:p>
          <a:p>
            <a:r>
              <a:rPr lang="ko-KR" altLang="en-US" dirty="0"/>
              <a:t>도메인객체는 </a:t>
            </a:r>
            <a:r>
              <a:rPr lang="en-US" altLang="ko-KR" dirty="0"/>
              <a:t>DTO </a:t>
            </a:r>
            <a:r>
              <a:rPr lang="ko-KR" altLang="en-US" dirty="0"/>
              <a:t>내에</a:t>
            </a:r>
            <a:endParaRPr lang="en-US" altLang="ko-KR" dirty="0"/>
          </a:p>
          <a:p>
            <a:r>
              <a:rPr lang="ko-KR" altLang="en-US" dirty="0" err="1"/>
              <a:t>처리로직이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 - Value Object</a:t>
            </a:r>
          </a:p>
          <a:p>
            <a:r>
              <a:rPr lang="ko-KR" altLang="en-US" dirty="0"/>
              <a:t>멤버필드들이 </a:t>
            </a:r>
            <a:r>
              <a:rPr lang="ko-KR" altLang="en-US" dirty="0" err="1"/>
              <a:t>변하지않는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불변성의 차이</a:t>
            </a:r>
          </a:p>
        </p:txBody>
      </p:sp>
    </p:spTree>
    <p:extLst>
      <p:ext uri="{BB962C8B-B14F-4D97-AF65-F5344CB8AC3E}">
        <p14:creationId xmlns:p14="http://schemas.microsoft.com/office/powerpoint/2010/main" val="11647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97E3-A210-8502-9987-913BC349C29E}"/>
              </a:ext>
            </a:extLst>
          </p:cNvPr>
          <p:cNvSpPr/>
          <p:nvPr/>
        </p:nvSpPr>
        <p:spPr>
          <a:xfrm>
            <a:off x="3058160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0F61-D161-A6AC-C3B0-7361D5AEFB2F}"/>
              </a:ext>
            </a:extLst>
          </p:cNvPr>
          <p:cNvSpPr txBox="1"/>
          <p:nvPr/>
        </p:nvSpPr>
        <p:spPr>
          <a:xfrm>
            <a:off x="3058160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8EF8B-419D-77BA-8E02-C33740D13502}"/>
              </a:ext>
            </a:extLst>
          </p:cNvPr>
          <p:cNvSpPr/>
          <p:nvPr/>
        </p:nvSpPr>
        <p:spPr>
          <a:xfrm>
            <a:off x="65109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8D85-3AE6-B7C6-91E6-0CD3A5078358}"/>
              </a:ext>
            </a:extLst>
          </p:cNvPr>
          <p:cNvSpPr txBox="1"/>
          <p:nvPr/>
        </p:nvSpPr>
        <p:spPr>
          <a:xfrm>
            <a:off x="65109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tier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BDDDC-AA43-6095-3865-2F76359DBCEC}"/>
              </a:ext>
            </a:extLst>
          </p:cNvPr>
          <p:cNvSpPr/>
          <p:nvPr/>
        </p:nvSpPr>
        <p:spPr>
          <a:xfrm>
            <a:off x="6289042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8DFF-86CD-DBF3-F507-EE1B128B8C9B}"/>
              </a:ext>
            </a:extLst>
          </p:cNvPr>
          <p:cNvSpPr txBox="1"/>
          <p:nvPr/>
        </p:nvSpPr>
        <p:spPr>
          <a:xfrm>
            <a:off x="6289042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Repositories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DB976-51CA-198B-6356-6EF19499F269}"/>
              </a:ext>
            </a:extLst>
          </p:cNvPr>
          <p:cNvSpPr txBox="1"/>
          <p:nvPr/>
        </p:nvSpPr>
        <p:spPr>
          <a:xfrm>
            <a:off x="369909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6A3FE-05A8-734B-367B-B2CA01F08BC7}"/>
              </a:ext>
            </a:extLst>
          </p:cNvPr>
          <p:cNvSpPr txBox="1"/>
          <p:nvPr/>
        </p:nvSpPr>
        <p:spPr>
          <a:xfrm>
            <a:off x="369909" y="379476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로 데이터 송출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8144-6E73-DD78-25C0-301DA2FF26EC}"/>
              </a:ext>
            </a:extLst>
          </p:cNvPr>
          <p:cNvSpPr txBox="1"/>
          <p:nvPr/>
        </p:nvSpPr>
        <p:spPr>
          <a:xfrm>
            <a:off x="6588762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04C66-CC83-E893-3C09-0000062C35CE}"/>
              </a:ext>
            </a:extLst>
          </p:cNvPr>
          <p:cNvSpPr txBox="1"/>
          <p:nvPr/>
        </p:nvSpPr>
        <p:spPr>
          <a:xfrm>
            <a:off x="6588762" y="3794759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호출 및 </a:t>
            </a:r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07945-9A10-3921-1157-F4F5D71E66F6}"/>
              </a:ext>
            </a:extLst>
          </p:cNvPr>
          <p:cNvSpPr txBox="1"/>
          <p:nvPr/>
        </p:nvSpPr>
        <p:spPr>
          <a:xfrm>
            <a:off x="3283754" y="95504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과 </a:t>
            </a:r>
            <a:r>
              <a:rPr lang="en-US" altLang="ko-KR" dirty="0"/>
              <a:t>DB</a:t>
            </a:r>
            <a:r>
              <a:rPr lang="ko-KR" altLang="en-US" dirty="0"/>
              <a:t>와 관련성이 낮은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2F845-C943-DC86-1722-FB6CC7070641}"/>
              </a:ext>
            </a:extLst>
          </p:cNvPr>
          <p:cNvSpPr/>
          <p:nvPr/>
        </p:nvSpPr>
        <p:spPr>
          <a:xfrm>
            <a:off x="9282091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8B0E5-501E-6C23-476B-D3A88167491B}"/>
              </a:ext>
            </a:extLst>
          </p:cNvPr>
          <p:cNvSpPr txBox="1"/>
          <p:nvPr/>
        </p:nvSpPr>
        <p:spPr>
          <a:xfrm>
            <a:off x="9282091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4F670-FB12-33EA-C641-2145956C4776}"/>
              </a:ext>
            </a:extLst>
          </p:cNvPr>
          <p:cNvSpPr txBox="1"/>
          <p:nvPr/>
        </p:nvSpPr>
        <p:spPr>
          <a:xfrm>
            <a:off x="9581811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3D454-BCA4-D6BE-9B2D-12CE2E4E7332}"/>
              </a:ext>
            </a:extLst>
          </p:cNvPr>
          <p:cNvSpPr txBox="1"/>
          <p:nvPr/>
        </p:nvSpPr>
        <p:spPr>
          <a:xfrm>
            <a:off x="9581811" y="3794759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8A135-1258-34A4-3817-2E5F31C41903}"/>
              </a:ext>
            </a:extLst>
          </p:cNvPr>
          <p:cNvSpPr txBox="1"/>
          <p:nvPr/>
        </p:nvSpPr>
        <p:spPr>
          <a:xfrm>
            <a:off x="3283755" y="3840925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호출 </a:t>
            </a:r>
          </a:p>
        </p:txBody>
      </p:sp>
    </p:spTree>
    <p:extLst>
      <p:ext uri="{BB962C8B-B14F-4D97-AF65-F5344CB8AC3E}">
        <p14:creationId xmlns:p14="http://schemas.microsoft.com/office/powerpoint/2010/main" val="150669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1278</Words>
  <Application>Microsoft Office PowerPoint</Application>
  <PresentationFormat>와이드스크린</PresentationFormat>
  <Paragraphs>222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39</cp:revision>
  <dcterms:created xsi:type="dcterms:W3CDTF">2023-05-16T00:14:01Z</dcterms:created>
  <dcterms:modified xsi:type="dcterms:W3CDTF">2023-05-26T08:46:01Z</dcterms:modified>
</cp:coreProperties>
</file>