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68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B1D88-762A-FA2E-CC73-1E89E79B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7683E-4629-9B88-B53E-932F551F5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83546-B0AD-45BC-20F2-5ECC89C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BEB9D-8111-7F70-60F5-46C04F7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E9D8-A983-3A84-CD17-5CE1FB97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5C91B-C9F3-C129-8A16-B4AA0D50D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EF4D9-694A-059C-451B-84D8D01A7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FB22A-638F-8E93-4BB0-8CE80276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ABA35-6E38-BDD5-DA83-A9F743A2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B5DB4-8F87-8D1D-5873-A6649500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7A0EC-BA02-DBBA-C86A-0022BD13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1C4C6-9CB1-8CC3-F2A2-0286F2C6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491B2-287B-7928-50B5-F44F1D55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EB2FD-C630-F341-0CE1-E1ECD48F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96651-7897-0ABB-C76B-C5A0295D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3211-7A94-4423-39B8-FCA67071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35F8A-D8B0-43B0-EDEB-A43E34340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B5E54-189B-142F-645B-DA460C79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1E757-7CC4-31B3-1A97-CE355431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58E1A-3C87-31C7-98C8-47427F7E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CAAFC-61B6-7D03-6B39-75A40E7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0222-477A-4DFA-5D37-DB41E427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6FF5A-6264-F8DD-F72E-4D3F7933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5C36E-F127-5908-E922-D5D05FC4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A5FC2-ECAF-BB02-1FA7-306861D0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BC38C-8190-5A02-81E1-E3C1071B1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FAB02-C2D8-385F-AD1B-D9800D89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05953-3CF6-D916-6C37-F1C8F944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2A9E24-D6AF-15DF-1372-39EE322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3694-042F-5582-80CF-BF036C9A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B4EFB9-2425-678F-892F-222C924C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D58021-048F-8BE1-5AF9-9694D13F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9963-0848-022B-3624-E92FA7D1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7796E-9960-700D-168B-CD90E555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FBCE3-E337-53BB-C382-B2616A48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B4980-7582-90CA-142E-827CA8E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B7C82-1290-9521-416F-5589DE50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E4C4C-0C25-342A-020F-523236E7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A673A-92D5-B3B7-7916-94EE4D83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9367F-435B-24DA-577B-EE569FE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8C6E-E081-FB80-B4D1-F39D0C5E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0DF81-BD0B-8CA3-1BCA-86A0B287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4194-245B-3F91-8437-8C2B28E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EEFED-1452-1C9E-BD4B-C40FCDFD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9FF7C-9CAE-27A7-27AB-EA7FC5DDA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02262-CEFA-B27D-BEC5-CA4BEC2F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E89F4-24C3-ED30-BF72-46B1AFB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00BE5-4A08-160C-150E-BA8C856C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0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D3DD9-D446-B9A5-35BC-27D6B7AB1FFC}"/>
              </a:ext>
            </a:extLst>
          </p:cNvPr>
          <p:cNvSpPr txBox="1"/>
          <p:nvPr/>
        </p:nvSpPr>
        <p:spPr>
          <a:xfrm>
            <a:off x="87086" y="130629"/>
            <a:ext cx="62138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 (Single Page Application) – </a:t>
            </a:r>
            <a:r>
              <a:rPr lang="ko-KR" altLang="en-US" dirty="0"/>
              <a:t>개발 프레임 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AngularJS(Angular) – </a:t>
            </a:r>
            <a:r>
              <a:rPr lang="ko-KR" altLang="en-US" dirty="0"/>
              <a:t>구글에서 만들어서 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 (</a:t>
            </a:r>
            <a:r>
              <a:rPr lang="en-US" altLang="ko-KR" dirty="0" err="1"/>
              <a:t>Fromtal</a:t>
            </a:r>
            <a:r>
              <a:rPr lang="en-US" altLang="ko-KR" dirty="0"/>
              <a:t> Framework) – </a:t>
            </a:r>
            <a:r>
              <a:rPr lang="ko-KR" altLang="en-US" dirty="0" err="1"/>
              <a:t>페이스북에서</a:t>
            </a:r>
            <a:r>
              <a:rPr lang="ko-KR" altLang="en-US" dirty="0"/>
              <a:t> 만들어서 제시</a:t>
            </a:r>
            <a:endParaRPr lang="en-US" altLang="ko-KR" dirty="0"/>
          </a:p>
          <a:p>
            <a:r>
              <a:rPr lang="en-US" altLang="ko-KR" dirty="0"/>
              <a:t>SPA </a:t>
            </a:r>
            <a:r>
              <a:rPr lang="ko-KR" altLang="en-US" dirty="0"/>
              <a:t>중에서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 (</a:t>
            </a:r>
            <a:r>
              <a:rPr lang="ko-KR" altLang="en-US" dirty="0"/>
              <a:t>트위터에서 제작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Nexacro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한국에서 낸 프레임워크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93F81-3580-E58F-E1D6-1A71D1A129CC}"/>
              </a:ext>
            </a:extLst>
          </p:cNvPr>
          <p:cNvSpPr txBox="1"/>
          <p:nvPr/>
        </p:nvSpPr>
        <p:spPr>
          <a:xfrm>
            <a:off x="7006029" y="130629"/>
            <a:ext cx="518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MPA (Multi Page Application) (PHP JSP AHP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2288B-E364-1421-5CF1-C8246A81362F}"/>
              </a:ext>
            </a:extLst>
          </p:cNvPr>
          <p:cNvSpPr txBox="1"/>
          <p:nvPr/>
        </p:nvSpPr>
        <p:spPr>
          <a:xfrm>
            <a:off x="87086" y="3429000"/>
            <a:ext cx="5172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ES6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스크립트 기반으로 동작</a:t>
            </a:r>
            <a:endParaRPr lang="en-US" altLang="ko-KR" dirty="0"/>
          </a:p>
          <a:p>
            <a:r>
              <a:rPr lang="en-US" altLang="ko-KR" dirty="0"/>
              <a:t>SPA </a:t>
            </a:r>
            <a:r>
              <a:rPr lang="ko-KR" altLang="en-US" dirty="0"/>
              <a:t>이기 때문에 사용자 반응성이 좋음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Server</a:t>
            </a:r>
            <a:r>
              <a:rPr lang="ko-KR" altLang="en-US" dirty="0"/>
              <a:t> 부하를 줄여준다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PWA(Progressive Web App) </a:t>
            </a:r>
            <a:r>
              <a:rPr lang="ko-KR" altLang="en-US" dirty="0"/>
              <a:t>개발에 유리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24C3-401F-294E-8ED4-1ECC21856975}"/>
              </a:ext>
            </a:extLst>
          </p:cNvPr>
          <p:cNvSpPr txBox="1"/>
          <p:nvPr/>
        </p:nvSpPr>
        <p:spPr>
          <a:xfrm>
            <a:off x="5849826" y="3429000"/>
            <a:ext cx="603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 </a:t>
            </a:r>
            <a:r>
              <a:rPr lang="ko-KR" altLang="en-US" dirty="0"/>
              <a:t>는 </a:t>
            </a:r>
            <a:r>
              <a:rPr lang="en-US" altLang="ko-KR" dirty="0"/>
              <a:t>React </a:t>
            </a:r>
            <a:r>
              <a:rPr lang="ko-KR" altLang="en-US" dirty="0"/>
              <a:t>를 활용하기 편하게 만들어주는 플랫폼</a:t>
            </a:r>
          </a:p>
        </p:txBody>
      </p:sp>
    </p:spTree>
    <p:extLst>
      <p:ext uri="{BB962C8B-B14F-4D97-AF65-F5344CB8AC3E}">
        <p14:creationId xmlns:p14="http://schemas.microsoft.com/office/powerpoint/2010/main" val="123346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092C2-55C6-3081-4767-F2EDE00674C9}"/>
              </a:ext>
            </a:extLst>
          </p:cNvPr>
          <p:cNvSpPr txBox="1"/>
          <p:nvPr/>
        </p:nvSpPr>
        <p:spPr>
          <a:xfrm>
            <a:off x="97536" y="170688"/>
            <a:ext cx="18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bootstrap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57AA43-9047-A8BA-6F44-65BBE06B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3" y="260090"/>
            <a:ext cx="2225438" cy="2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60524C-4335-C5FC-D877-5B04C123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7" y="176984"/>
            <a:ext cx="2915057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78316-9C68-8833-CA69-0D511011E240}"/>
              </a:ext>
            </a:extLst>
          </p:cNvPr>
          <p:cNvSpPr txBox="1"/>
          <p:nvPr/>
        </p:nvSpPr>
        <p:spPr>
          <a:xfrm>
            <a:off x="3208671" y="286173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프로젝트 템플릿</a:t>
            </a:r>
            <a:r>
              <a:rPr lang="en-US" altLang="ko-KR" dirty="0"/>
              <a:t>)CRA</a:t>
            </a:r>
            <a:r>
              <a:rPr lang="ko-KR" altLang="en-US" dirty="0"/>
              <a:t> 템플릿</a:t>
            </a:r>
            <a:r>
              <a:rPr lang="en-US" altLang="ko-KR" dirty="0"/>
              <a:t> </a:t>
            </a:r>
            <a:r>
              <a:rPr lang="ko-KR" altLang="en-US" dirty="0"/>
              <a:t>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3BA89-2DE4-FA6B-3F1D-B23E2757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7" y="1021237"/>
            <a:ext cx="1952898" cy="216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099515-31C8-BC98-0F54-4E3A719CAD19}"/>
              </a:ext>
            </a:extLst>
          </p:cNvPr>
          <p:cNvSpPr txBox="1"/>
          <p:nvPr/>
        </p:nvSpPr>
        <p:spPr>
          <a:xfrm>
            <a:off x="2513212" y="1021237"/>
            <a:ext cx="6744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Node_modules</a:t>
            </a:r>
            <a:r>
              <a:rPr lang="en-US" altLang="ko-KR" dirty="0"/>
              <a:t>  =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 폴더 </a:t>
            </a:r>
            <a:r>
              <a:rPr lang="en-US" altLang="ko-KR" dirty="0"/>
              <a:t>(</a:t>
            </a:r>
            <a:r>
              <a:rPr lang="ko-KR" altLang="en-US" dirty="0" err="1"/>
              <a:t>복사시</a:t>
            </a:r>
            <a:r>
              <a:rPr lang="ko-KR" altLang="en-US" dirty="0"/>
              <a:t> 제외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Public – </a:t>
            </a:r>
            <a:r>
              <a:rPr lang="ko-KR" altLang="en-US" dirty="0"/>
              <a:t>배포 관련 폴더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C1ABB9-1CC7-BC7D-7696-A93A240BE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57" y="3701362"/>
            <a:ext cx="2238687" cy="252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F378F-0F34-EAD3-24B1-C21A9AEBA9EF}"/>
              </a:ext>
            </a:extLst>
          </p:cNvPr>
          <p:cNvSpPr txBox="1"/>
          <p:nvPr/>
        </p:nvSpPr>
        <p:spPr>
          <a:xfrm>
            <a:off x="2644346" y="3674287"/>
            <a:ext cx="465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ko-KR" altLang="en-US" dirty="0"/>
              <a:t> 폴더 내 </a:t>
            </a:r>
            <a:r>
              <a:rPr lang="en-US" altLang="ko-KR" dirty="0"/>
              <a:t>App.css </a:t>
            </a:r>
            <a:r>
              <a:rPr lang="ko-KR" altLang="en-US" dirty="0"/>
              <a:t>및 </a:t>
            </a:r>
            <a:r>
              <a:rPr lang="en-US" altLang="ko-KR" dirty="0"/>
              <a:t>App.js </a:t>
            </a:r>
            <a:r>
              <a:rPr lang="ko-KR" altLang="en-US" dirty="0"/>
              <a:t>를 주로 사용</a:t>
            </a:r>
          </a:p>
        </p:txBody>
      </p:sp>
    </p:spTree>
    <p:extLst>
      <p:ext uri="{BB962C8B-B14F-4D97-AF65-F5344CB8AC3E}">
        <p14:creationId xmlns:p14="http://schemas.microsoft.com/office/powerpoint/2010/main" val="274042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606D7-E0B5-AE80-465C-B10BB1FBA7CD}"/>
              </a:ext>
            </a:extLst>
          </p:cNvPr>
          <p:cNvSpPr txBox="1"/>
          <p:nvPr/>
        </p:nvSpPr>
        <p:spPr>
          <a:xfrm>
            <a:off x="5061397" y="309093"/>
            <a:ext cx="48918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– function(){}</a:t>
            </a:r>
          </a:p>
          <a:p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뒤에 </a:t>
            </a:r>
            <a:r>
              <a:rPr lang="ko-KR" altLang="en-US" dirty="0" err="1"/>
              <a:t>소괄호등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과 비슷하지만 </a:t>
            </a:r>
            <a:r>
              <a:rPr lang="en-US" altLang="ko-KR" dirty="0"/>
              <a:t>html</a:t>
            </a:r>
            <a:r>
              <a:rPr lang="ko-KR" altLang="en-US" dirty="0"/>
              <a:t>이 아님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</a:t>
            </a:r>
            <a:r>
              <a:rPr lang="en-US" altLang="ko-KR" dirty="0"/>
              <a:t>html</a:t>
            </a:r>
            <a:r>
              <a:rPr lang="ko-KR" altLang="en-US" dirty="0"/>
              <a:t>을 만드는 문법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Return() </a:t>
            </a:r>
            <a:r>
              <a:rPr lang="ko-KR" altLang="en-US" dirty="0"/>
              <a:t>구간을 </a:t>
            </a:r>
            <a:r>
              <a:rPr lang="en-US" altLang="ko-KR" dirty="0"/>
              <a:t>JSX (</a:t>
            </a:r>
            <a:r>
              <a:rPr lang="en-US" altLang="ko-KR" dirty="0" err="1"/>
              <a:t>Javascript</a:t>
            </a:r>
            <a:r>
              <a:rPr lang="en-US" altLang="ko-KR" dirty="0"/>
              <a:t> Expression)</a:t>
            </a:r>
          </a:p>
          <a:p>
            <a:r>
              <a:rPr lang="en-US" altLang="ko-KR" dirty="0"/>
              <a:t>(JSX </a:t>
            </a:r>
            <a:r>
              <a:rPr lang="ko-KR" altLang="en-US" dirty="0"/>
              <a:t>기반의 </a:t>
            </a:r>
            <a:r>
              <a:rPr lang="en-US" altLang="ko-KR" dirty="0" err="1"/>
              <a:t>VirtualDOM</a:t>
            </a:r>
            <a:r>
              <a:rPr lang="en-US" altLang="ko-KR" dirty="0"/>
              <a:t> </a:t>
            </a:r>
            <a:r>
              <a:rPr lang="ko-KR" altLang="en-US" dirty="0"/>
              <a:t>성능 향상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데이터 바인딩 특성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DIV </a:t>
            </a:r>
            <a:r>
              <a:rPr lang="ko-KR" altLang="en-US" dirty="0"/>
              <a:t>페이지 만들어서 </a:t>
            </a:r>
            <a:r>
              <a:rPr lang="en-US" altLang="ko-KR" dirty="0"/>
              <a:t>return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JSX</a:t>
            </a:r>
            <a:r>
              <a:rPr lang="ko-KR" altLang="en-US" dirty="0"/>
              <a:t> 는 </a:t>
            </a:r>
            <a:r>
              <a:rPr lang="en-US" altLang="ko-KR" dirty="0"/>
              <a:t>React </a:t>
            </a:r>
            <a:r>
              <a:rPr lang="ko-KR" altLang="en-US" dirty="0"/>
              <a:t>의 최적화를 위해 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04088E-5629-AF57-1943-15B9A438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4" y="0"/>
            <a:ext cx="4914729" cy="440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251987-4C76-2F68-9607-017201CA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75" y="5235578"/>
            <a:ext cx="2248214" cy="27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74F21-FA9C-A86F-049E-47DBD9474C97}"/>
              </a:ext>
            </a:extLst>
          </p:cNvPr>
          <p:cNvSpPr txBox="1"/>
          <p:nvPr/>
        </p:nvSpPr>
        <p:spPr>
          <a:xfrm>
            <a:off x="4378817" y="5228823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현재폴더</a:t>
            </a:r>
            <a:r>
              <a:rPr lang="ko-KR" altLang="en-US" dirty="0"/>
              <a:t> </a:t>
            </a:r>
            <a:r>
              <a:rPr lang="en-US" altLang="ko-KR" dirty="0"/>
              <a:t>= . </a:t>
            </a:r>
            <a:r>
              <a:rPr lang="ko-KR" altLang="en-US" dirty="0"/>
              <a:t>으로 표시</a:t>
            </a:r>
          </a:p>
        </p:txBody>
      </p:sp>
    </p:spTree>
    <p:extLst>
      <p:ext uri="{BB962C8B-B14F-4D97-AF65-F5344CB8AC3E}">
        <p14:creationId xmlns:p14="http://schemas.microsoft.com/office/powerpoint/2010/main" val="22405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9F1F51-5C5F-15E1-5561-5F679DBD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5" y="826606"/>
            <a:ext cx="3048425" cy="800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321EA0-4B65-4909-15F4-0A5ADEB6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5" y="290090"/>
            <a:ext cx="4420217" cy="2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7747B-C824-434B-4CA6-6E682F9AF437}"/>
              </a:ext>
            </a:extLst>
          </p:cNvPr>
          <p:cNvSpPr txBox="1"/>
          <p:nvPr/>
        </p:nvSpPr>
        <p:spPr>
          <a:xfrm>
            <a:off x="5383369" y="197022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폴더 내 </a:t>
            </a:r>
            <a:r>
              <a:rPr lang="en-US" altLang="ko-KR" dirty="0"/>
              <a:t>IMG</a:t>
            </a:r>
            <a:r>
              <a:rPr lang="ko-KR" altLang="en-US" dirty="0"/>
              <a:t>파일을 </a:t>
            </a:r>
            <a:r>
              <a:rPr lang="en-US" altLang="ko-KR" dirty="0"/>
              <a:t>Image</a:t>
            </a:r>
            <a:r>
              <a:rPr lang="ko-KR" altLang="en-US" dirty="0"/>
              <a:t> 라는 이름으로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10781-0F26-F920-452A-B86F55C243A8}"/>
              </a:ext>
            </a:extLst>
          </p:cNvPr>
          <p:cNvSpPr txBox="1"/>
          <p:nvPr/>
        </p:nvSpPr>
        <p:spPr>
          <a:xfrm>
            <a:off x="3716246" y="1042046"/>
            <a:ext cx="832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JSX </a:t>
            </a:r>
            <a:r>
              <a:rPr lang="ko-KR" altLang="en-US" dirty="0"/>
              <a:t>문법에서 자바스크립트 변수를 사용하기 위해서는 중괄호 </a:t>
            </a:r>
            <a:r>
              <a:rPr lang="en-US" altLang="ko-KR" dirty="0"/>
              <a:t>{ } </a:t>
            </a:r>
            <a:r>
              <a:rPr lang="ko-KR" altLang="en-US" dirty="0"/>
              <a:t>사용 </a:t>
            </a:r>
            <a:r>
              <a:rPr lang="en-US" altLang="ko-KR" dirty="0"/>
              <a:t>(</a:t>
            </a:r>
            <a:r>
              <a:rPr lang="ko-KR" altLang="en-US" dirty="0"/>
              <a:t>하단</a:t>
            </a:r>
            <a:r>
              <a:rPr lang="en-US" altLang="ko-KR" dirty="0"/>
              <a:t>ex)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5348B3-91AE-2062-6D70-B1BEF2764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56" y="1626818"/>
            <a:ext cx="5106113" cy="1343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02F04B-1B58-760A-BAAB-5173DC652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7" y="2771205"/>
            <a:ext cx="5315692" cy="4086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65DE2C-C750-DCD2-3759-FA964656B570}"/>
              </a:ext>
            </a:extLst>
          </p:cNvPr>
          <p:cNvSpPr txBox="1"/>
          <p:nvPr/>
        </p:nvSpPr>
        <p:spPr>
          <a:xfrm>
            <a:off x="5898524" y="4584879"/>
            <a:ext cx="5826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는 가상 </a:t>
            </a:r>
            <a:r>
              <a:rPr lang="en-US" altLang="ko-KR" dirty="0"/>
              <a:t>DOM</a:t>
            </a:r>
            <a:r>
              <a:rPr lang="ko-KR" altLang="en-US" dirty="0"/>
              <a:t>을 이용하여 실제</a:t>
            </a:r>
            <a:r>
              <a:rPr lang="en-US" altLang="ko-KR" dirty="0"/>
              <a:t>DOM </a:t>
            </a:r>
            <a:r>
              <a:rPr lang="ko-KR" altLang="en-US" dirty="0"/>
              <a:t>으로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Document.getElecmentBy</a:t>
            </a:r>
            <a:r>
              <a:rPr lang="en-US" altLang="ko-KR" dirty="0"/>
              <a:t>… </a:t>
            </a:r>
            <a:r>
              <a:rPr lang="ko-KR" altLang="en-US" dirty="0"/>
              <a:t>사용시</a:t>
            </a: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en-US" altLang="ko-KR" dirty="0"/>
              <a:t>DOM 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잦은 에러 등이 나타남</a:t>
            </a:r>
            <a:r>
              <a:rPr lang="en-US" altLang="ko-KR" dirty="0"/>
              <a:t>. &gt; </a:t>
            </a:r>
            <a:r>
              <a:rPr lang="ko-KR" altLang="en-US" dirty="0"/>
              <a:t>사용을 지양 함</a:t>
            </a:r>
          </a:p>
        </p:txBody>
      </p:sp>
    </p:spTree>
    <p:extLst>
      <p:ext uri="{BB962C8B-B14F-4D97-AF65-F5344CB8AC3E}">
        <p14:creationId xmlns:p14="http://schemas.microsoft.com/office/powerpoint/2010/main" val="181908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01CD43-FDAA-04AF-B561-579313FD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9" y="55822"/>
            <a:ext cx="3219899" cy="3210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ED3959-5CA6-92B6-6883-43F2C80F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9" y="4106227"/>
            <a:ext cx="3496163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4C31C1-DAFA-73EE-2653-5E6E29DE9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994" y="0"/>
            <a:ext cx="3982006" cy="847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15CAF-37F3-6410-DFBE-F344D939A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451" y="0"/>
            <a:ext cx="336279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2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5E5D6C-6D01-A1CA-9C39-625D1082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3" y="2620192"/>
            <a:ext cx="5315692" cy="876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D3D2F8-4FF1-1591-A8A8-CDC6DFA6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0632"/>
            <a:ext cx="4858428" cy="2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5CAA3A-FE58-063E-9845-1EC3B1587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3" y="187995"/>
            <a:ext cx="3600953" cy="22577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FA1D15-9AAD-955C-BF80-8A1060EEB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94" y="4484023"/>
            <a:ext cx="5510981" cy="122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8F5CD-C8BB-0967-899D-ABA90E166EBC}"/>
              </a:ext>
            </a:extLst>
          </p:cNvPr>
          <p:cNvSpPr txBox="1"/>
          <p:nvPr/>
        </p:nvSpPr>
        <p:spPr>
          <a:xfrm>
            <a:off x="6096000" y="4700789"/>
            <a:ext cx="560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JSX</a:t>
            </a:r>
            <a:r>
              <a:rPr lang="ko-KR" altLang="en-US" dirty="0"/>
              <a:t>에서 </a:t>
            </a:r>
            <a:r>
              <a:rPr lang="en-US" altLang="ko-KR" dirty="0"/>
              <a:t>`` </a:t>
            </a:r>
            <a:r>
              <a:rPr lang="ko-KR" altLang="en-US" dirty="0"/>
              <a:t>사용하기 위해선 </a:t>
            </a:r>
            <a:r>
              <a:rPr lang="en-US" altLang="ko-KR" dirty="0"/>
              <a:t>{ } </a:t>
            </a:r>
            <a:r>
              <a:rPr lang="ko-KR" altLang="en-US" dirty="0"/>
              <a:t>자바스크립트 문법을 </a:t>
            </a:r>
            <a:endParaRPr lang="en-US" altLang="ko-KR" dirty="0"/>
          </a:p>
          <a:p>
            <a:r>
              <a:rPr lang="ko-KR" altLang="en-US" dirty="0"/>
              <a:t>사용하기 위한 </a:t>
            </a:r>
            <a:r>
              <a:rPr lang="en-US" altLang="ko-KR" dirty="0"/>
              <a:t>{ }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90283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0F97B-8F3C-C2D5-4672-B5E454049D05}"/>
              </a:ext>
            </a:extLst>
          </p:cNvPr>
          <p:cNvSpPr txBox="1"/>
          <p:nvPr/>
        </p:nvSpPr>
        <p:spPr>
          <a:xfrm>
            <a:off x="180304" y="128789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Spread / (</a:t>
            </a:r>
            <a:r>
              <a:rPr lang="ko-KR" altLang="en-US" dirty="0"/>
              <a:t>전개 연산자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다른 배열을 가져와 대입할 경우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FB1CE-139F-E87C-7D56-31F16F4F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39" y="196402"/>
            <a:ext cx="5598378" cy="2082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F79AEF-3229-4002-276E-BB12DAAE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39" y="2808707"/>
            <a:ext cx="4077269" cy="390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ABFEF2-ABC8-0DD7-C474-78D5F929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04" y="3429000"/>
            <a:ext cx="6963747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D3F7A5-5E55-10A2-7215-78BA863D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04" y="4962625"/>
            <a:ext cx="4059126" cy="1631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A9A25-5AA8-F175-18C7-C41B7930910B}"/>
              </a:ext>
            </a:extLst>
          </p:cNvPr>
          <p:cNvSpPr txBox="1"/>
          <p:nvPr/>
        </p:nvSpPr>
        <p:spPr>
          <a:xfrm>
            <a:off x="7714445" y="3928056"/>
            <a:ext cx="359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동일 키에 </a:t>
            </a:r>
            <a:r>
              <a:rPr lang="ko-KR" altLang="en-US" dirty="0" err="1"/>
              <a:t>밸류</a:t>
            </a:r>
            <a:r>
              <a:rPr lang="ko-KR" altLang="en-US" dirty="0"/>
              <a:t> 입력 시 덮어쓰기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밸류</a:t>
            </a:r>
            <a:r>
              <a:rPr lang="ko-KR" altLang="en-US" dirty="0"/>
              <a:t> 추가 가능</a:t>
            </a:r>
          </a:p>
        </p:txBody>
      </p:sp>
    </p:spTree>
    <p:extLst>
      <p:ext uri="{BB962C8B-B14F-4D97-AF65-F5344CB8AC3E}">
        <p14:creationId xmlns:p14="http://schemas.microsoft.com/office/powerpoint/2010/main" val="360241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1BA34-B2EF-BF01-4A88-EB3AC49F29BA}"/>
              </a:ext>
            </a:extLst>
          </p:cNvPr>
          <p:cNvSpPr txBox="1"/>
          <p:nvPr/>
        </p:nvSpPr>
        <p:spPr>
          <a:xfrm>
            <a:off x="141668" y="1287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Destruct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B684C3-CF9F-3A68-28D1-4AC014150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8" y="604661"/>
            <a:ext cx="4345403" cy="937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D5319-CF01-76AA-78EC-347104AD76BD}"/>
              </a:ext>
            </a:extLst>
          </p:cNvPr>
          <p:cNvSpPr txBox="1"/>
          <p:nvPr/>
        </p:nvSpPr>
        <p:spPr>
          <a:xfrm>
            <a:off x="5383369" y="604661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요소를 알아서 변수에 담아준다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F5AA7-F543-60FD-4645-685CCCF6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4" y="2852120"/>
            <a:ext cx="3277057" cy="1752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2293E-E03F-F4AF-E45D-6750AE1F4249}"/>
              </a:ext>
            </a:extLst>
          </p:cNvPr>
          <p:cNvSpPr txBox="1"/>
          <p:nvPr/>
        </p:nvSpPr>
        <p:spPr>
          <a:xfrm>
            <a:off x="143414" y="227000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 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7E36E6-2F27-43D9-41E8-44CE657BB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38" y="4879355"/>
            <a:ext cx="3029373" cy="466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0BA6DE-43C5-C868-BD70-BF12BDB71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454" y="4731697"/>
            <a:ext cx="752580" cy="762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52A5A8-CEB3-67D9-F566-CB0CF1F4D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998" y="5726485"/>
            <a:ext cx="962159" cy="6477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1AD1DA-98F5-5D11-FF50-D721FDCF6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73" y="5681759"/>
            <a:ext cx="5134692" cy="571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73E0B4-1E33-25AD-A02D-7F973816AF39}"/>
              </a:ext>
            </a:extLst>
          </p:cNvPr>
          <p:cNvSpPr txBox="1"/>
          <p:nvPr/>
        </p:nvSpPr>
        <p:spPr>
          <a:xfrm>
            <a:off x="3599454" y="2267566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매개변수로 </a:t>
            </a:r>
            <a:r>
              <a:rPr lang="en-US" altLang="ko-KR" dirty="0"/>
              <a:t>function </a:t>
            </a:r>
            <a:r>
              <a:rPr lang="ko-KR" altLang="en-US" dirty="0"/>
              <a:t>사용 </a:t>
            </a:r>
            <a:r>
              <a:rPr lang="en-US" altLang="ko-KR" dirty="0"/>
              <a:t>&gt; e </a:t>
            </a:r>
            <a:r>
              <a:rPr lang="ko-KR" altLang="en-US" dirty="0"/>
              <a:t>는 항목 </a:t>
            </a:r>
            <a:r>
              <a:rPr lang="en-US" altLang="ko-KR" dirty="0"/>
              <a:t>index</a:t>
            </a:r>
            <a:r>
              <a:rPr lang="ko-KR" altLang="en-US" dirty="0"/>
              <a:t>는 선택사항으로 배열의</a:t>
            </a:r>
            <a:endParaRPr lang="en-US" altLang="ko-KR" dirty="0"/>
          </a:p>
          <a:p>
            <a:r>
              <a:rPr lang="ko-KR" altLang="en-US" dirty="0"/>
              <a:t>위치 표기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ED4B4A0-4C45-9682-7054-7254DE3AC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7522" y="4355407"/>
            <a:ext cx="2981741" cy="9907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36B44AC-ED2C-F914-F5CF-1DDE9C5726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2120" y="4731697"/>
            <a:ext cx="1705213" cy="26673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14F28B7-DA2A-719B-AAD5-0A4432CF8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8998" y="5597879"/>
            <a:ext cx="1000265" cy="2572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747FBAD-4495-6748-F375-1FDAE98405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1566" y="5672653"/>
            <a:ext cx="2286319" cy="9240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503DF6-58BB-B924-F654-B0EB48B70569}"/>
              </a:ext>
            </a:extLst>
          </p:cNvPr>
          <p:cNvSpPr txBox="1"/>
          <p:nvPr/>
        </p:nvSpPr>
        <p:spPr>
          <a:xfrm>
            <a:off x="7708998" y="6412088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Jsx</a:t>
            </a:r>
            <a:r>
              <a:rPr lang="ko-KR" altLang="en-US" dirty="0"/>
              <a:t> 형식으로 사용도 가능</a:t>
            </a:r>
          </a:p>
        </p:txBody>
      </p:sp>
    </p:spTree>
    <p:extLst>
      <p:ext uri="{BB962C8B-B14F-4D97-AF65-F5344CB8AC3E}">
        <p14:creationId xmlns:p14="http://schemas.microsoft.com/office/powerpoint/2010/main" val="130095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7B62BE-D704-7EE7-A15A-0CEE70CB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6375" cy="1295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87DF0B-0066-42BF-D499-D1F21837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57" y="261973"/>
            <a:ext cx="847843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0AF594-D4B2-BF04-4B05-9479977C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34" y="2072633"/>
            <a:ext cx="4324954" cy="1629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F4823E-3638-E5DC-125A-5F33B1A89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188" y="2303205"/>
            <a:ext cx="2035856" cy="94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90F9B-C92F-11D7-E697-B880F21BC58C}"/>
              </a:ext>
            </a:extLst>
          </p:cNvPr>
          <p:cNvSpPr txBox="1"/>
          <p:nvPr/>
        </p:nvSpPr>
        <p:spPr>
          <a:xfrm>
            <a:off x="7602414" y="259253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객체배열을 받아와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D78EE-79FC-F2E3-328C-75A631337799}"/>
              </a:ext>
            </a:extLst>
          </p:cNvPr>
          <p:cNvSpPr txBox="1"/>
          <p:nvPr/>
        </p:nvSpPr>
        <p:spPr>
          <a:xfrm>
            <a:off x="6834770" y="46312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배열에서 </a:t>
            </a:r>
            <a:r>
              <a:rPr lang="ko-KR" altLang="en-US"/>
              <a:t>각 내용을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95168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312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16</cp:revision>
  <dcterms:created xsi:type="dcterms:W3CDTF">2023-06-07T00:09:07Z</dcterms:created>
  <dcterms:modified xsi:type="dcterms:W3CDTF">2023-06-09T02:13:32Z</dcterms:modified>
</cp:coreProperties>
</file>