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12436" y="20320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4127629" y="6058507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78" y="3466627"/>
            <a:ext cx="901190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321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4</cp:revision>
  <dcterms:created xsi:type="dcterms:W3CDTF">2023-05-16T00:14:01Z</dcterms:created>
  <dcterms:modified xsi:type="dcterms:W3CDTF">2023-05-17T05:50:51Z</dcterms:modified>
</cp:coreProperties>
</file>