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268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B1D88-762A-FA2E-CC73-1E89E79BA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E7683E-4629-9B88-B53E-932F551F5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483546-B0AD-45BC-20F2-5ECC89C5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4B9EE-3394-4753-BBCA-788B28FEC1FC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8BEB9D-8111-7F70-60F5-46C04F7F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8E9D8-A983-3A84-CD17-5CE1FB976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B7DCC7-6E7B-4758-AC29-E70F5BCF7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45C91B-C9F3-C129-8A16-B4AA0D50D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8EF4D9-694A-059C-451B-84D8D01A7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AFB22A-638F-8E93-4BB0-8CE80276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4B9EE-3394-4753-BBCA-788B28FEC1FC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AABA35-6E38-BDD5-DA83-A9F743A2E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DB5DB4-8F87-8D1D-5873-A6649500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B7DCC7-6E7B-4758-AC29-E70F5BCF7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3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1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7A0EC-BA02-DBBA-C86A-0022BD132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51C4C6-9CB1-8CC3-F2A2-0286F2C67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491B2-287B-7928-50B5-F44F1D5599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4B9EE-3394-4753-BBCA-788B28FEC1FC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EB2FD-C630-F341-0CE1-E1ECD48FE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096651-7897-0ABB-C76B-C5A0295D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B7DCC7-6E7B-4758-AC29-E70F5BCF7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57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B3211-7A94-4423-39B8-FCA67071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F35F8A-D8B0-43B0-EDEB-A43E34340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0B5E54-189B-142F-645B-DA460C797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61E757-7CC4-31B3-1A97-CE355431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4B9EE-3394-4753-BBCA-788B28FEC1FC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258E1A-3C87-31C7-98C8-47427F7E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BCAAFC-61B6-7D03-6B39-75A40E76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B7DCC7-6E7B-4758-AC29-E70F5BCF7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82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10222-477A-4DFA-5D37-DB41E4271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B6FF5A-6264-F8DD-F72E-4D3F79330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C5C36E-F127-5908-E922-D5D05FC41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EA5FC2-ECAF-BB02-1FA7-306861D04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5BC38C-8190-5A02-81E1-E3C1071B1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7FAB02-C2D8-385F-AD1B-D9800D89E5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4B9EE-3394-4753-BBCA-788B28FEC1FC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605953-3CF6-D916-6C37-F1C8F944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2A9E24-D6AF-15DF-1372-39EE322C8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B7DCC7-6E7B-4758-AC29-E70F5BCF7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34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B3694-042F-5582-80CF-BF036C9A5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B4EFB9-2425-678F-892F-222C924CD9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4B9EE-3394-4753-BBCA-788B28FEC1FC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D58021-048F-8BE1-5AF9-9694D13F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BD9963-0848-022B-3624-E92FA7D1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B7DCC7-6E7B-4758-AC29-E70F5BCF7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0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77796E-9960-700D-168B-CD90E555ED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4B9EE-3394-4753-BBCA-788B28FEC1FC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6FBCE3-E337-53BB-C382-B2616A483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3B4980-7582-90CA-142E-827CA8EC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B7DCC7-6E7B-4758-AC29-E70F5BCF7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20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B7C82-1290-9521-416F-5589DE501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E4C4C-0C25-342A-020F-523236E7E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2A673A-92D5-B3B7-7916-94EE4D836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39367F-435B-24DA-577B-EE569FEE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4B9EE-3394-4753-BBCA-788B28FEC1FC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618C6E-E081-FB80-B4D1-F39D0C5E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B0DF81-BD0B-8CA3-1BCA-86A0B287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B7DCC7-6E7B-4758-AC29-E70F5BCF7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61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34194-245B-3F91-8437-8C2B28EB6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2EEFED-1452-1C9E-BD4B-C40FCDFD0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D9FF7C-9CAE-27A7-27AB-EA7FC5DDA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A02262-CEFA-B27D-BEC5-CA4BEC2FF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04B9EE-3394-4753-BBCA-788B28FEC1FC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6E89F4-24C3-ED30-BF72-46B1AFB55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000BE5-4A08-160C-150E-BA8C856C1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B7DCC7-6E7B-4758-AC29-E70F5BCF7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74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504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AD3DD9-D446-B9A5-35BC-27D6B7AB1FFC}"/>
              </a:ext>
            </a:extLst>
          </p:cNvPr>
          <p:cNvSpPr txBox="1"/>
          <p:nvPr/>
        </p:nvSpPr>
        <p:spPr>
          <a:xfrm>
            <a:off x="87086" y="130629"/>
            <a:ext cx="62138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SPA (Single Page Application) – </a:t>
            </a:r>
            <a:r>
              <a:rPr lang="ko-KR" altLang="en-US" dirty="0"/>
              <a:t>개발 프레임 워크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AngularJS(Angular) – </a:t>
            </a:r>
            <a:r>
              <a:rPr lang="ko-KR" altLang="en-US" dirty="0"/>
              <a:t>구글에서 만들어서 제시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React (</a:t>
            </a:r>
            <a:r>
              <a:rPr lang="en-US" altLang="ko-KR" dirty="0" err="1"/>
              <a:t>Fromtal</a:t>
            </a:r>
            <a:r>
              <a:rPr lang="en-US" altLang="ko-KR" dirty="0"/>
              <a:t> Framework) – </a:t>
            </a:r>
            <a:r>
              <a:rPr lang="ko-KR" altLang="en-US" dirty="0" err="1"/>
              <a:t>페이스북에서</a:t>
            </a:r>
            <a:r>
              <a:rPr lang="ko-KR" altLang="en-US" dirty="0"/>
              <a:t> 만들어서 제시</a:t>
            </a:r>
            <a:endParaRPr lang="en-US" altLang="ko-KR" dirty="0"/>
          </a:p>
          <a:p>
            <a:r>
              <a:rPr lang="en-US" altLang="ko-KR" dirty="0"/>
              <a:t>SPA </a:t>
            </a:r>
            <a:r>
              <a:rPr lang="ko-KR" altLang="en-US" dirty="0"/>
              <a:t>중에서 </a:t>
            </a:r>
            <a:r>
              <a:rPr lang="en-US" altLang="ko-KR" dirty="0"/>
              <a:t>1</a:t>
            </a:r>
            <a:r>
              <a:rPr lang="ko-KR" altLang="en-US" dirty="0"/>
              <a:t>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Vue (</a:t>
            </a:r>
            <a:r>
              <a:rPr lang="ko-KR" altLang="en-US" dirty="0"/>
              <a:t>트위터에서 제작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Nexacro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한국에서 낸 프레임워크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C93F81-3580-E58F-E1D6-1A71D1A129CC}"/>
              </a:ext>
            </a:extLst>
          </p:cNvPr>
          <p:cNvSpPr txBox="1"/>
          <p:nvPr/>
        </p:nvSpPr>
        <p:spPr>
          <a:xfrm>
            <a:off x="7006029" y="130629"/>
            <a:ext cx="518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MPA (Multi Page Application) (PHP JSP AHP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62288B-E364-1421-5CF1-C8246A81362F}"/>
              </a:ext>
            </a:extLst>
          </p:cNvPr>
          <p:cNvSpPr txBox="1"/>
          <p:nvPr/>
        </p:nvSpPr>
        <p:spPr>
          <a:xfrm>
            <a:off x="87086" y="3429000"/>
            <a:ext cx="51728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ES6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Javascript</a:t>
            </a:r>
            <a:r>
              <a:rPr lang="en-US" altLang="ko-KR" dirty="0"/>
              <a:t>) </a:t>
            </a:r>
            <a:r>
              <a:rPr lang="ko-KR" altLang="en-US" dirty="0"/>
              <a:t>스크립트 기반으로 동작</a:t>
            </a:r>
            <a:endParaRPr lang="en-US" altLang="ko-KR" dirty="0"/>
          </a:p>
          <a:p>
            <a:r>
              <a:rPr lang="en-US" altLang="ko-KR" dirty="0"/>
              <a:t>SPA </a:t>
            </a:r>
            <a:r>
              <a:rPr lang="ko-KR" altLang="en-US" dirty="0"/>
              <a:t>이기 때문에 사용자 반응성이 좋음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Server</a:t>
            </a:r>
            <a:r>
              <a:rPr lang="ko-KR" altLang="en-US" dirty="0"/>
              <a:t> 부하를 줄여준다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PWA(Progressive Web App) </a:t>
            </a:r>
            <a:r>
              <a:rPr lang="ko-KR" altLang="en-US" dirty="0"/>
              <a:t>개발에 유리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124C3-401F-294E-8ED4-1ECC21856975}"/>
              </a:ext>
            </a:extLst>
          </p:cNvPr>
          <p:cNvSpPr txBox="1"/>
          <p:nvPr/>
        </p:nvSpPr>
        <p:spPr>
          <a:xfrm>
            <a:off x="5849826" y="3429000"/>
            <a:ext cx="603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Node.js </a:t>
            </a:r>
            <a:r>
              <a:rPr lang="ko-KR" altLang="en-US" dirty="0"/>
              <a:t>는 </a:t>
            </a:r>
            <a:r>
              <a:rPr lang="en-US" altLang="ko-KR" dirty="0"/>
              <a:t>React </a:t>
            </a:r>
            <a:r>
              <a:rPr lang="ko-KR" altLang="en-US" dirty="0"/>
              <a:t>를 활용하기 편하게 만들어주는 플랫폼</a:t>
            </a:r>
          </a:p>
        </p:txBody>
      </p:sp>
    </p:spTree>
    <p:extLst>
      <p:ext uri="{BB962C8B-B14F-4D97-AF65-F5344CB8AC3E}">
        <p14:creationId xmlns:p14="http://schemas.microsoft.com/office/powerpoint/2010/main" val="1233460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B092C2-55C6-3081-4767-F2EDE00674C9}"/>
              </a:ext>
            </a:extLst>
          </p:cNvPr>
          <p:cNvSpPr txBox="1"/>
          <p:nvPr/>
        </p:nvSpPr>
        <p:spPr>
          <a:xfrm>
            <a:off x="97536" y="170688"/>
            <a:ext cx="1846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</a:t>
            </a:r>
            <a:r>
              <a:rPr lang="ko-KR" altLang="en-US" dirty="0"/>
              <a:t> </a:t>
            </a:r>
            <a:r>
              <a:rPr lang="en-US" altLang="ko-KR" dirty="0"/>
              <a:t>bootstrap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57AA43-9047-A8BA-6F44-65BBE06BB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113" y="260090"/>
            <a:ext cx="2225438" cy="2799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F6A1053-3C95-78EF-3193-56963BFD8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81268"/>
            <a:ext cx="428685" cy="13813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9F099F-0EF3-51BF-A1F7-DB1CB0C78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" y="1001530"/>
            <a:ext cx="4448796" cy="23434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844B76-1572-8B4B-29D4-2AB61045BC9D}"/>
              </a:ext>
            </a:extLst>
          </p:cNvPr>
          <p:cNvSpPr txBox="1"/>
          <p:nvPr/>
        </p:nvSpPr>
        <p:spPr>
          <a:xfrm>
            <a:off x="5949696" y="816864"/>
            <a:ext cx="614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무의미한 </a:t>
            </a:r>
            <a:r>
              <a:rPr lang="en-US" altLang="ko-KR" dirty="0"/>
              <a:t>div </a:t>
            </a:r>
            <a:r>
              <a:rPr lang="ko-KR" altLang="en-US" dirty="0"/>
              <a:t>보단 </a:t>
            </a:r>
            <a:r>
              <a:rPr lang="en-US" altLang="ko-KR" dirty="0"/>
              <a:t>(</a:t>
            </a:r>
            <a:r>
              <a:rPr lang="ko-KR" altLang="en-US" dirty="0" err="1"/>
              <a:t>프래그먼트</a:t>
            </a:r>
            <a:r>
              <a:rPr lang="en-US" altLang="ko-KR" dirty="0"/>
              <a:t>)</a:t>
            </a:r>
            <a:r>
              <a:rPr lang="ko-KR" altLang="en-US" dirty="0"/>
              <a:t> 아무것도 없는 요소 사용</a:t>
            </a:r>
          </a:p>
        </p:txBody>
      </p:sp>
    </p:spTree>
    <p:extLst>
      <p:ext uri="{BB962C8B-B14F-4D97-AF65-F5344CB8AC3E}">
        <p14:creationId xmlns:p14="http://schemas.microsoft.com/office/powerpoint/2010/main" val="3310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860524C-4335-C5FC-D877-5B04C1239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57" y="176984"/>
            <a:ext cx="2915057" cy="466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578316-9C68-8833-CA69-0D511011E240}"/>
              </a:ext>
            </a:extLst>
          </p:cNvPr>
          <p:cNvSpPr txBox="1"/>
          <p:nvPr/>
        </p:nvSpPr>
        <p:spPr>
          <a:xfrm>
            <a:off x="3208671" y="286173"/>
            <a:ext cx="424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프로젝트 템플릿</a:t>
            </a:r>
            <a:r>
              <a:rPr lang="en-US" altLang="ko-KR" dirty="0"/>
              <a:t>)CRA</a:t>
            </a:r>
            <a:r>
              <a:rPr lang="ko-KR" altLang="en-US" dirty="0"/>
              <a:t> 템플릿</a:t>
            </a:r>
            <a:r>
              <a:rPr lang="en-US" altLang="ko-KR" dirty="0"/>
              <a:t> </a:t>
            </a:r>
            <a:r>
              <a:rPr lang="ko-KR" altLang="en-US" dirty="0"/>
              <a:t>생성하기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93BA89-2DE4-FA6B-3F1D-B23E2757D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57" y="1021237"/>
            <a:ext cx="1952898" cy="21624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099515-31C8-BC98-0F54-4E3A719CAD19}"/>
              </a:ext>
            </a:extLst>
          </p:cNvPr>
          <p:cNvSpPr txBox="1"/>
          <p:nvPr/>
        </p:nvSpPr>
        <p:spPr>
          <a:xfrm>
            <a:off x="2513212" y="1021237"/>
            <a:ext cx="6744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Node_modules</a:t>
            </a:r>
            <a:r>
              <a:rPr lang="en-US" altLang="ko-KR" dirty="0"/>
              <a:t>  = </a:t>
            </a:r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/>
              <a:t>패키지</a:t>
            </a:r>
            <a:r>
              <a:rPr lang="en-US" altLang="ko-KR" dirty="0"/>
              <a:t>(</a:t>
            </a:r>
            <a:r>
              <a:rPr lang="ko-KR" altLang="en-US" dirty="0"/>
              <a:t>라이브러리</a:t>
            </a:r>
            <a:r>
              <a:rPr lang="en-US" altLang="ko-KR" dirty="0"/>
              <a:t>)</a:t>
            </a:r>
            <a:r>
              <a:rPr lang="ko-KR" altLang="en-US" dirty="0"/>
              <a:t> 폴더 </a:t>
            </a:r>
            <a:r>
              <a:rPr lang="en-US" altLang="ko-KR" dirty="0"/>
              <a:t>(</a:t>
            </a:r>
            <a:r>
              <a:rPr lang="ko-KR" altLang="en-US" dirty="0" err="1"/>
              <a:t>복사시</a:t>
            </a:r>
            <a:r>
              <a:rPr lang="ko-KR" altLang="en-US" dirty="0"/>
              <a:t> 제외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Public – </a:t>
            </a:r>
            <a:r>
              <a:rPr lang="ko-KR" altLang="en-US" dirty="0"/>
              <a:t>배포 관련 폴더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CC1ABB9-1CC7-BC7D-7696-A93A240BE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57" y="3701362"/>
            <a:ext cx="2238687" cy="25244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EF378F-0F34-EAD3-24B1-C21A9AEBA9EF}"/>
              </a:ext>
            </a:extLst>
          </p:cNvPr>
          <p:cNvSpPr txBox="1"/>
          <p:nvPr/>
        </p:nvSpPr>
        <p:spPr>
          <a:xfrm>
            <a:off x="2644346" y="3674287"/>
            <a:ext cx="465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Src</a:t>
            </a:r>
            <a:r>
              <a:rPr lang="ko-KR" altLang="en-US" dirty="0"/>
              <a:t> 폴더 내 </a:t>
            </a:r>
            <a:r>
              <a:rPr lang="en-US" altLang="ko-KR" dirty="0"/>
              <a:t>App.css </a:t>
            </a:r>
            <a:r>
              <a:rPr lang="ko-KR" altLang="en-US" dirty="0"/>
              <a:t>및 </a:t>
            </a:r>
            <a:r>
              <a:rPr lang="en-US" altLang="ko-KR" dirty="0"/>
              <a:t>App.js </a:t>
            </a:r>
            <a:r>
              <a:rPr lang="ko-KR" altLang="en-US" dirty="0"/>
              <a:t>를 주로 사용</a:t>
            </a:r>
          </a:p>
        </p:txBody>
      </p:sp>
    </p:spTree>
    <p:extLst>
      <p:ext uri="{BB962C8B-B14F-4D97-AF65-F5344CB8AC3E}">
        <p14:creationId xmlns:p14="http://schemas.microsoft.com/office/powerpoint/2010/main" val="274042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5606D7-E0B5-AE80-465C-B10BB1FBA7CD}"/>
              </a:ext>
            </a:extLst>
          </p:cNvPr>
          <p:cNvSpPr txBox="1"/>
          <p:nvPr/>
        </p:nvSpPr>
        <p:spPr>
          <a:xfrm>
            <a:off x="5061397" y="309093"/>
            <a:ext cx="489185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문법 </a:t>
            </a:r>
            <a:r>
              <a:rPr lang="en-US" altLang="ko-KR" dirty="0"/>
              <a:t>– function(){}</a:t>
            </a:r>
          </a:p>
          <a:p>
            <a:endParaRPr lang="en-US" altLang="ko-KR" dirty="0"/>
          </a:p>
          <a:p>
            <a:r>
              <a:rPr lang="en-US" altLang="ko-KR" dirty="0"/>
              <a:t>return </a:t>
            </a:r>
            <a:r>
              <a:rPr lang="ko-KR" altLang="en-US" dirty="0"/>
              <a:t>뒤에 </a:t>
            </a:r>
            <a:r>
              <a:rPr lang="ko-KR" altLang="en-US" dirty="0" err="1"/>
              <a:t>소괄호등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과 비슷하지만 </a:t>
            </a:r>
            <a:r>
              <a:rPr lang="en-US" altLang="ko-KR" dirty="0"/>
              <a:t>html</a:t>
            </a:r>
            <a:r>
              <a:rPr lang="ko-KR" altLang="en-US" dirty="0"/>
              <a:t>이 아님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자바스크립트로 </a:t>
            </a:r>
            <a:r>
              <a:rPr lang="en-US" altLang="ko-KR" dirty="0"/>
              <a:t>html</a:t>
            </a:r>
            <a:r>
              <a:rPr lang="ko-KR" altLang="en-US" dirty="0"/>
              <a:t>을 만드는 문법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Return() </a:t>
            </a:r>
            <a:r>
              <a:rPr lang="ko-KR" altLang="en-US" dirty="0"/>
              <a:t>구간을 </a:t>
            </a:r>
            <a:r>
              <a:rPr lang="en-US" altLang="ko-KR" dirty="0"/>
              <a:t>JSX (</a:t>
            </a:r>
            <a:r>
              <a:rPr lang="en-US" altLang="ko-KR" dirty="0" err="1"/>
              <a:t>Javascript</a:t>
            </a:r>
            <a:r>
              <a:rPr lang="en-US" altLang="ko-KR" dirty="0"/>
              <a:t> Expression)</a:t>
            </a:r>
          </a:p>
          <a:p>
            <a:r>
              <a:rPr lang="en-US" altLang="ko-KR" dirty="0"/>
              <a:t>(JSX </a:t>
            </a:r>
            <a:r>
              <a:rPr lang="ko-KR" altLang="en-US" dirty="0"/>
              <a:t>기반의 </a:t>
            </a:r>
            <a:r>
              <a:rPr lang="en-US" altLang="ko-KR" dirty="0" err="1"/>
              <a:t>VirtualDOM</a:t>
            </a:r>
            <a:r>
              <a:rPr lang="en-US" altLang="ko-KR" dirty="0"/>
              <a:t> </a:t>
            </a:r>
            <a:r>
              <a:rPr lang="ko-KR" altLang="en-US" dirty="0"/>
              <a:t>성능 향상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데이터 바인딩 특성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DIV </a:t>
            </a:r>
            <a:r>
              <a:rPr lang="ko-KR" altLang="en-US" dirty="0"/>
              <a:t>페이지 만들어서 </a:t>
            </a:r>
            <a:r>
              <a:rPr lang="en-US" altLang="ko-KR" dirty="0"/>
              <a:t>return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JSX</a:t>
            </a:r>
            <a:r>
              <a:rPr lang="ko-KR" altLang="en-US" dirty="0"/>
              <a:t> 는 </a:t>
            </a:r>
            <a:r>
              <a:rPr lang="en-US" altLang="ko-KR" dirty="0"/>
              <a:t>React </a:t>
            </a:r>
            <a:r>
              <a:rPr lang="ko-KR" altLang="en-US" dirty="0"/>
              <a:t>의 최적화를 위해 사용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04088E-5629-AF57-1943-15B9A438A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4" y="0"/>
            <a:ext cx="4914729" cy="4404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251987-4C76-2F68-9607-017201CA7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175" y="5235578"/>
            <a:ext cx="2248214" cy="2762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674F21-FA9C-A86F-049E-47DBD9474C97}"/>
              </a:ext>
            </a:extLst>
          </p:cNvPr>
          <p:cNvSpPr txBox="1"/>
          <p:nvPr/>
        </p:nvSpPr>
        <p:spPr>
          <a:xfrm>
            <a:off x="4378817" y="5228823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현재폴더</a:t>
            </a:r>
            <a:r>
              <a:rPr lang="ko-KR" altLang="en-US" dirty="0"/>
              <a:t> </a:t>
            </a:r>
            <a:r>
              <a:rPr lang="en-US" altLang="ko-KR" dirty="0"/>
              <a:t>= . </a:t>
            </a:r>
            <a:r>
              <a:rPr lang="ko-KR" altLang="en-US" dirty="0"/>
              <a:t>으로 표시</a:t>
            </a:r>
          </a:p>
        </p:txBody>
      </p:sp>
    </p:spTree>
    <p:extLst>
      <p:ext uri="{BB962C8B-B14F-4D97-AF65-F5344CB8AC3E}">
        <p14:creationId xmlns:p14="http://schemas.microsoft.com/office/powerpoint/2010/main" val="22405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49F1F51-5C5F-15E1-5561-5F679DBD7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05" y="826606"/>
            <a:ext cx="3048425" cy="8002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321EA0-4B65-4909-15F4-0A5ADEB61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05" y="290090"/>
            <a:ext cx="4420217" cy="276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87747B-C824-434B-4CA6-6E682F9AF437}"/>
              </a:ext>
            </a:extLst>
          </p:cNvPr>
          <p:cNvSpPr txBox="1"/>
          <p:nvPr/>
        </p:nvSpPr>
        <p:spPr>
          <a:xfrm>
            <a:off x="5383369" y="197022"/>
            <a:ext cx="499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폴더 내 </a:t>
            </a:r>
            <a:r>
              <a:rPr lang="en-US" altLang="ko-KR" dirty="0"/>
              <a:t>IMG</a:t>
            </a:r>
            <a:r>
              <a:rPr lang="ko-KR" altLang="en-US" dirty="0"/>
              <a:t>파일을 </a:t>
            </a:r>
            <a:r>
              <a:rPr lang="en-US" altLang="ko-KR" dirty="0"/>
              <a:t>Image</a:t>
            </a:r>
            <a:r>
              <a:rPr lang="ko-KR" altLang="en-US" dirty="0"/>
              <a:t> 라는 이름으로 저장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810781-0F26-F920-452A-B86F55C243A8}"/>
              </a:ext>
            </a:extLst>
          </p:cNvPr>
          <p:cNvSpPr txBox="1"/>
          <p:nvPr/>
        </p:nvSpPr>
        <p:spPr>
          <a:xfrm>
            <a:off x="3716246" y="1042046"/>
            <a:ext cx="832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JSX </a:t>
            </a:r>
            <a:r>
              <a:rPr lang="ko-KR" altLang="en-US" dirty="0"/>
              <a:t>문법에서 자바스크립트 변수를 사용하기 위해서는 중괄호 </a:t>
            </a:r>
            <a:r>
              <a:rPr lang="en-US" altLang="ko-KR" dirty="0"/>
              <a:t>{ } </a:t>
            </a:r>
            <a:r>
              <a:rPr lang="ko-KR" altLang="en-US" dirty="0"/>
              <a:t>사용 </a:t>
            </a:r>
            <a:r>
              <a:rPr lang="en-US" altLang="ko-KR" dirty="0"/>
              <a:t>(</a:t>
            </a:r>
            <a:r>
              <a:rPr lang="ko-KR" altLang="en-US" dirty="0"/>
              <a:t>하단</a:t>
            </a:r>
            <a:r>
              <a:rPr lang="en-US" altLang="ko-KR" dirty="0"/>
              <a:t>ex)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15348B3-91AE-2062-6D70-B1BEF2764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056" y="1626818"/>
            <a:ext cx="5106113" cy="13432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702F04B-1B58-760A-BAAB-5173DC652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77" y="2771205"/>
            <a:ext cx="5315692" cy="40867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65DE2C-C750-DCD2-3759-FA964656B570}"/>
              </a:ext>
            </a:extLst>
          </p:cNvPr>
          <p:cNvSpPr txBox="1"/>
          <p:nvPr/>
        </p:nvSpPr>
        <p:spPr>
          <a:xfrm>
            <a:off x="5898524" y="4584879"/>
            <a:ext cx="58262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</a:t>
            </a:r>
            <a:r>
              <a:rPr lang="ko-KR" altLang="en-US" dirty="0"/>
              <a:t> 는 가상 </a:t>
            </a:r>
            <a:r>
              <a:rPr lang="en-US" altLang="ko-KR" dirty="0"/>
              <a:t>DOM</a:t>
            </a:r>
            <a:r>
              <a:rPr lang="ko-KR" altLang="en-US" dirty="0"/>
              <a:t>을 이용하여 실제</a:t>
            </a:r>
            <a:r>
              <a:rPr lang="en-US" altLang="ko-KR" dirty="0"/>
              <a:t>DOM </a:t>
            </a:r>
            <a:r>
              <a:rPr lang="ko-KR" altLang="en-US" dirty="0"/>
              <a:t>으로 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Document.getElecmentBy</a:t>
            </a:r>
            <a:r>
              <a:rPr lang="en-US" altLang="ko-KR" dirty="0"/>
              <a:t>… </a:t>
            </a:r>
            <a:r>
              <a:rPr lang="ko-KR" altLang="en-US" dirty="0"/>
              <a:t>사용시</a:t>
            </a:r>
            <a:r>
              <a:rPr lang="en-US" altLang="ko-KR" dirty="0"/>
              <a:t> </a:t>
            </a:r>
            <a:r>
              <a:rPr lang="ko-KR" altLang="en-US" dirty="0"/>
              <a:t>실제 </a:t>
            </a:r>
            <a:r>
              <a:rPr lang="en-US" altLang="ko-KR" dirty="0"/>
              <a:t>DOM </a:t>
            </a:r>
            <a:r>
              <a:rPr lang="ko-KR" altLang="en-US" dirty="0"/>
              <a:t>을 사용</a:t>
            </a:r>
            <a:endParaRPr lang="en-US" altLang="ko-KR" dirty="0"/>
          </a:p>
          <a:p>
            <a:r>
              <a:rPr lang="en-US" altLang="ko-KR" dirty="0"/>
              <a:t>&gt;</a:t>
            </a:r>
            <a:r>
              <a:rPr lang="ko-KR" altLang="en-US" dirty="0"/>
              <a:t>잦은 에러 등이 나타남</a:t>
            </a:r>
            <a:r>
              <a:rPr lang="en-US" altLang="ko-KR" dirty="0"/>
              <a:t>. &gt; </a:t>
            </a:r>
            <a:r>
              <a:rPr lang="ko-KR" altLang="en-US" dirty="0"/>
              <a:t>사용을 지양 함</a:t>
            </a:r>
          </a:p>
        </p:txBody>
      </p:sp>
    </p:spTree>
    <p:extLst>
      <p:ext uri="{BB962C8B-B14F-4D97-AF65-F5344CB8AC3E}">
        <p14:creationId xmlns:p14="http://schemas.microsoft.com/office/powerpoint/2010/main" val="1819080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01CD43-FDAA-04AF-B561-579313FDF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69" y="55822"/>
            <a:ext cx="3219899" cy="32103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ED3959-5CA6-92B6-6883-43F2C80F9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69" y="4106227"/>
            <a:ext cx="3496163" cy="26959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4C31C1-DAFA-73EE-2653-5E6E29DE9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994" y="0"/>
            <a:ext cx="3982006" cy="8478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E515CAF-37F3-6410-DFBE-F344D939A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4451" y="0"/>
            <a:ext cx="3362794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2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F5E5D6C-6D01-A1CA-9C39-625D1082F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83" y="2620192"/>
            <a:ext cx="5315692" cy="8764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D3D2F8-4FF1-1591-A8A8-CDC6DFA6B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30632"/>
            <a:ext cx="4858428" cy="2762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5CAA3A-FE58-063E-9845-1EC3B1587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83" y="187995"/>
            <a:ext cx="3600953" cy="22577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BFA1D15-9AAD-955C-BF80-8A1060EEB4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694" y="4484023"/>
            <a:ext cx="5510981" cy="1222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68F5CD-C8BB-0967-899D-ABA90E166EBC}"/>
              </a:ext>
            </a:extLst>
          </p:cNvPr>
          <p:cNvSpPr txBox="1"/>
          <p:nvPr/>
        </p:nvSpPr>
        <p:spPr>
          <a:xfrm>
            <a:off x="6096000" y="4700789"/>
            <a:ext cx="5607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JSX</a:t>
            </a:r>
            <a:r>
              <a:rPr lang="ko-KR" altLang="en-US" dirty="0"/>
              <a:t>에서 </a:t>
            </a:r>
            <a:r>
              <a:rPr lang="en-US" altLang="ko-KR" dirty="0"/>
              <a:t>`` </a:t>
            </a:r>
            <a:r>
              <a:rPr lang="ko-KR" altLang="en-US" dirty="0"/>
              <a:t>사용하기 위해선 </a:t>
            </a:r>
            <a:r>
              <a:rPr lang="en-US" altLang="ko-KR" dirty="0"/>
              <a:t>{ } </a:t>
            </a:r>
            <a:r>
              <a:rPr lang="ko-KR" altLang="en-US" dirty="0"/>
              <a:t>자바스크립트 문법을 </a:t>
            </a:r>
            <a:endParaRPr lang="en-US" altLang="ko-KR" dirty="0"/>
          </a:p>
          <a:p>
            <a:r>
              <a:rPr lang="ko-KR" altLang="en-US" dirty="0"/>
              <a:t>사용하기 위한 </a:t>
            </a:r>
            <a:r>
              <a:rPr lang="en-US" altLang="ko-KR" dirty="0"/>
              <a:t>{ }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902838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70F97B-8F3C-C2D5-4672-B5E454049D05}"/>
              </a:ext>
            </a:extLst>
          </p:cNvPr>
          <p:cNvSpPr txBox="1"/>
          <p:nvPr/>
        </p:nvSpPr>
        <p:spPr>
          <a:xfrm>
            <a:off x="180304" y="128789"/>
            <a:ext cx="4137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Spread / (</a:t>
            </a:r>
            <a:r>
              <a:rPr lang="ko-KR" altLang="en-US" dirty="0"/>
              <a:t>전개 연산자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다른 배열을 가져와 대입할 경우 사용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FFB1CE-139F-E87C-7D56-31F16F4F3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39" y="196402"/>
            <a:ext cx="5598378" cy="20827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5F79AEF-3229-4002-276E-BB12DAAE6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039" y="2808707"/>
            <a:ext cx="4077269" cy="3905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7ABFEF2-ABC8-0DD7-C474-78D5F9294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04" y="3429000"/>
            <a:ext cx="6963747" cy="13908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2D3F7A5-5E55-10A2-7215-78BA863DDD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304" y="4962625"/>
            <a:ext cx="4059126" cy="16313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3A9A25-5AA8-F175-18C7-C41B7930910B}"/>
              </a:ext>
            </a:extLst>
          </p:cNvPr>
          <p:cNvSpPr txBox="1"/>
          <p:nvPr/>
        </p:nvSpPr>
        <p:spPr>
          <a:xfrm>
            <a:off x="7714445" y="3928056"/>
            <a:ext cx="35942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동일 키에 </a:t>
            </a:r>
            <a:r>
              <a:rPr lang="ko-KR" altLang="en-US" dirty="0" err="1"/>
              <a:t>밸류</a:t>
            </a:r>
            <a:r>
              <a:rPr lang="ko-KR" altLang="en-US" dirty="0"/>
              <a:t> 입력 시 덮어쓰기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키</a:t>
            </a:r>
            <a:r>
              <a:rPr lang="en-US" altLang="ko-KR" dirty="0"/>
              <a:t>, </a:t>
            </a:r>
            <a:r>
              <a:rPr lang="ko-KR" altLang="en-US" dirty="0" err="1"/>
              <a:t>밸류</a:t>
            </a:r>
            <a:r>
              <a:rPr lang="ko-KR" altLang="en-US" dirty="0"/>
              <a:t> 추가 가능</a:t>
            </a:r>
          </a:p>
        </p:txBody>
      </p:sp>
    </p:spTree>
    <p:extLst>
      <p:ext uri="{BB962C8B-B14F-4D97-AF65-F5344CB8AC3E}">
        <p14:creationId xmlns:p14="http://schemas.microsoft.com/office/powerpoint/2010/main" val="360241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B1BA34-B2EF-BF01-4A88-EB3AC49F29BA}"/>
              </a:ext>
            </a:extLst>
          </p:cNvPr>
          <p:cNvSpPr txBox="1"/>
          <p:nvPr/>
        </p:nvSpPr>
        <p:spPr>
          <a:xfrm>
            <a:off x="141668" y="12878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Destruct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B684C3-CF9F-3A68-28D1-4AC014150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38" y="604661"/>
            <a:ext cx="4345403" cy="9375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7D5319-CF01-76AA-78EC-347104AD76BD}"/>
              </a:ext>
            </a:extLst>
          </p:cNvPr>
          <p:cNvSpPr txBox="1"/>
          <p:nvPr/>
        </p:nvSpPr>
        <p:spPr>
          <a:xfrm>
            <a:off x="5383369" y="604661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배열의 요소를 알아서 변수에 담아준다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9F5AA7-F543-60FD-4645-685CCCF69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14" y="2852120"/>
            <a:ext cx="3277057" cy="17528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2293E-E03F-F4AF-E45D-6750AE1F4249}"/>
              </a:ext>
            </a:extLst>
          </p:cNvPr>
          <p:cNvSpPr txBox="1"/>
          <p:nvPr/>
        </p:nvSpPr>
        <p:spPr>
          <a:xfrm>
            <a:off x="143414" y="227000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MAP</a:t>
            </a:r>
            <a:r>
              <a:rPr lang="ko-KR" altLang="en-US" dirty="0"/>
              <a:t> 함수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A7E36E6-2F27-43D9-41E8-44CE657BB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38" y="4879355"/>
            <a:ext cx="3029373" cy="4667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D0BA6DE-43C5-C868-BD70-BF12BDB712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9454" y="4731697"/>
            <a:ext cx="752580" cy="76210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352A5A8-CEB3-67D9-F566-CB0CF1F4D0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4998" y="5726485"/>
            <a:ext cx="962159" cy="64779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51AD1DA-98F5-5D11-FF50-D721FDCF66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073" y="5681759"/>
            <a:ext cx="5134692" cy="5715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B73E0B4-1E33-25AD-A02D-7F973816AF39}"/>
              </a:ext>
            </a:extLst>
          </p:cNvPr>
          <p:cNvSpPr txBox="1"/>
          <p:nvPr/>
        </p:nvSpPr>
        <p:spPr>
          <a:xfrm>
            <a:off x="3599454" y="2267566"/>
            <a:ext cx="7237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매개변수로 </a:t>
            </a:r>
            <a:r>
              <a:rPr lang="en-US" altLang="ko-KR" dirty="0"/>
              <a:t>function </a:t>
            </a:r>
            <a:r>
              <a:rPr lang="ko-KR" altLang="en-US" dirty="0"/>
              <a:t>사용 </a:t>
            </a:r>
            <a:r>
              <a:rPr lang="en-US" altLang="ko-KR" dirty="0"/>
              <a:t>&gt; e </a:t>
            </a:r>
            <a:r>
              <a:rPr lang="ko-KR" altLang="en-US" dirty="0"/>
              <a:t>는 항목 </a:t>
            </a:r>
            <a:r>
              <a:rPr lang="en-US" altLang="ko-KR" dirty="0"/>
              <a:t>index</a:t>
            </a:r>
            <a:r>
              <a:rPr lang="ko-KR" altLang="en-US" dirty="0"/>
              <a:t>는 선택사항으로 배열의</a:t>
            </a:r>
            <a:endParaRPr lang="en-US" altLang="ko-KR" dirty="0"/>
          </a:p>
          <a:p>
            <a:r>
              <a:rPr lang="ko-KR" altLang="en-US" dirty="0"/>
              <a:t>위치 표기</a:t>
            </a:r>
            <a:endParaRPr lang="en-US" altLang="ko-KR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ED4B4A0-4C45-9682-7054-7254DE3AC6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7522" y="4355407"/>
            <a:ext cx="2981741" cy="99073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36B44AC-ED2C-F914-F5CF-1DDE9C5726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32120" y="4731697"/>
            <a:ext cx="1705213" cy="26673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14F28B7-DA2A-719B-AAD5-0A4432CF86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08998" y="5597879"/>
            <a:ext cx="1000265" cy="25721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747FBAD-4495-6748-F375-1FDAE98405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41566" y="5672653"/>
            <a:ext cx="2286319" cy="92405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C503DF6-58BB-B924-F654-B0EB48B70569}"/>
              </a:ext>
            </a:extLst>
          </p:cNvPr>
          <p:cNvSpPr txBox="1"/>
          <p:nvPr/>
        </p:nvSpPr>
        <p:spPr>
          <a:xfrm>
            <a:off x="7708998" y="6412088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Jsx</a:t>
            </a:r>
            <a:r>
              <a:rPr lang="ko-KR" altLang="en-US" dirty="0"/>
              <a:t> 형식으로 사용도 가능</a:t>
            </a:r>
          </a:p>
        </p:txBody>
      </p:sp>
    </p:spTree>
    <p:extLst>
      <p:ext uri="{BB962C8B-B14F-4D97-AF65-F5344CB8AC3E}">
        <p14:creationId xmlns:p14="http://schemas.microsoft.com/office/powerpoint/2010/main" val="1300951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D7B62BE-D704-7EE7-A15A-0CEE70CB8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96375" cy="12955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587DF0B-0066-42BF-D499-D1F218373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157" y="261973"/>
            <a:ext cx="847843" cy="7716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0AF594-D4B2-BF04-4B05-9479977CB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634" y="2072633"/>
            <a:ext cx="4324954" cy="16290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FF4823E-3638-E5DC-125A-5F33B1A89F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8188" y="2303205"/>
            <a:ext cx="2035856" cy="9479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E90F9B-C92F-11D7-E697-B880F21BC58C}"/>
              </a:ext>
            </a:extLst>
          </p:cNvPr>
          <p:cNvSpPr txBox="1"/>
          <p:nvPr/>
        </p:nvSpPr>
        <p:spPr>
          <a:xfrm>
            <a:off x="7602414" y="2592536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객체배열을 받아와 출력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6D78EE-79FC-F2E3-328C-75A631337799}"/>
              </a:ext>
            </a:extLst>
          </p:cNvPr>
          <p:cNvSpPr txBox="1"/>
          <p:nvPr/>
        </p:nvSpPr>
        <p:spPr>
          <a:xfrm>
            <a:off x="6834770" y="463123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배열에서 </a:t>
            </a:r>
            <a:r>
              <a:rPr lang="ko-KR" altLang="en-US"/>
              <a:t>각 내용을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951680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322</Words>
  <Application>Microsoft Office PowerPoint</Application>
  <PresentationFormat>와이드스크린</PresentationFormat>
  <Paragraphs>56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 SJ</dc:creator>
  <cp:lastModifiedBy>Hong SJ</cp:lastModifiedBy>
  <cp:revision>18</cp:revision>
  <dcterms:created xsi:type="dcterms:W3CDTF">2023-06-07T00:09:07Z</dcterms:created>
  <dcterms:modified xsi:type="dcterms:W3CDTF">2023-06-09T05:09:55Z</dcterms:modified>
</cp:coreProperties>
</file>