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FDF-3311-38DC-95A2-21F7969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4B9A8-C9BC-5B46-B923-4DA04251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90F4-0B25-A0D8-956A-1D50C0DB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7E24-D083-7C32-BEF5-12BC1D1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56AA2-ABAB-A933-6594-F8143C6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832F-88D7-B2EB-C9E8-D11EBFE3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2C3D-2667-6A2D-EA99-E768DAD6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087A3-67BB-4D4E-C447-36DA313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9FD3-605E-2639-73EE-5C97EDB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9325-5F99-B322-0855-F9D822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5B8BC-F939-E28A-41FE-F9578670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8A52A-FFD9-6132-96F8-A0401C70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EEA3-6B1E-DF34-7AAE-A70B38D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6F1F-B6BD-4A35-2620-F7F049D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38D8-DBAC-6285-1B25-DC22FDC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A15C-51EC-3FAA-E6FE-5690A667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E28C-694F-56E3-9DCB-95AF017C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3388-9DBE-59A2-B24B-EF0004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7FC6D-90C5-05C0-DFCD-0CA8507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124ED-7095-816C-F0AC-99A2C51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5ACA-44C2-1561-1E27-6C7A721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D106E-B831-41C8-E2EF-4F491369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E225-0DA9-59EB-34A7-71BD35E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4BA09-A1D9-019A-D79F-D477D90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41FD-E933-E0F9-0F12-F52960F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FF06-769C-C59F-3B04-B098CA5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C6318-5B83-3841-69C4-D0180057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6E286-AEA6-53AF-C1E4-0A2BAB90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7EE9-E39F-7220-F7DD-313481C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DA36-8E95-1A0B-4839-D05527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C70-63F8-AD07-2D5E-6BD6B49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2C55-9508-4031-D349-097110A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22CE-D83C-FF93-818C-A0062209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B63CC-F9ED-444D-8323-44268910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AC1D2-227E-91A6-0CF3-560FA7CF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2F0F1-1C0C-F944-2C1B-CB16CBD9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373C2-3A03-3093-CF51-E8D1435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7DA7-BB8C-CF5A-B509-E40E0FB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1CE25-4D99-023A-9E94-63827F1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ADCE-05E5-6897-D4AB-4BC680D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3CFCB-AD4C-A844-504C-3D4982A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535E5-7581-CFB3-9289-2E6C2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56449-BC17-BC6D-5D3F-9CE58EE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66FD-4EF2-1F2D-F6DE-9928869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3D9FF-6216-3DCB-0AA8-F1D3D83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DE961-80AF-E16A-E73B-E758D59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5439-9B1C-EE8B-4822-E04FC4DC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73FE-E578-B121-44D4-A73711D4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8BA46-F223-A8AE-C536-AEBA272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777C-F0D6-528D-6B36-7221485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8421-75EF-A271-B535-FB3C188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565A-638D-1F28-4914-60D639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68D5-37A3-BA3A-E7ED-16BE87A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2EA23-CBF9-CDDE-27E7-6990A7216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6BBDD-BE90-98F2-5D3B-C337FB3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2B3E-BAFA-C711-1CC1-24AC5EC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A72B-87FE-10EA-E6E7-0712612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B7C3-B1D7-0989-3516-5A2D65CB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D77F6-E981-70F4-E006-60638D3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5868C-F0C8-87FA-4DBB-FAA05F59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9C38-83BC-9B83-73B7-B5AD7E6A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DB-FB21-4B86-AE9E-F20AFD11A4B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4B0D-AC93-1236-B4B8-8A015114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2CF4-4F59-6F50-0931-B9C08EB01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2CBFD-4C15-0E7C-3C2D-7E78A29E608F}"/>
              </a:ext>
            </a:extLst>
          </p:cNvPr>
          <p:cNvSpPr txBox="1"/>
          <p:nvPr/>
        </p:nvSpPr>
        <p:spPr>
          <a:xfrm>
            <a:off x="212436" y="203200"/>
            <a:ext cx="1173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framework / </a:t>
            </a:r>
            <a:r>
              <a:rPr lang="en-US" altLang="ko-KR" dirty="0" err="1"/>
              <a:t>MyBatis</a:t>
            </a:r>
            <a:r>
              <a:rPr lang="en-US" altLang="ko-KR" dirty="0"/>
              <a:t> / WebSocket</a:t>
            </a:r>
          </a:p>
          <a:p>
            <a:endParaRPr lang="en-US" altLang="ko-KR" dirty="0"/>
          </a:p>
          <a:p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&gt; Spring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r>
              <a:rPr lang="en-US" altLang="ko-KR" dirty="0"/>
              <a:t>EJB &gt; Spring Legacy(Light Weight , POJO(Plain Old Java Object)) &gt; </a:t>
            </a:r>
            <a:r>
              <a:rPr lang="en-US" altLang="ko-KR" dirty="0" err="1"/>
              <a:t>SpringBoot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ko-KR" altLang="en-US" dirty="0"/>
              <a:t>까지의 발전 후 현상황의</a:t>
            </a:r>
            <a:r>
              <a:rPr lang="en-US" altLang="ko-KR" dirty="0"/>
              <a:t> Spring = Spring legacy </a:t>
            </a:r>
            <a:r>
              <a:rPr lang="ko-KR" altLang="en-US" dirty="0"/>
              <a:t>라고 명명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/ Eclipse / Spring </a:t>
            </a:r>
            <a:r>
              <a:rPr lang="ko-KR" altLang="en-US" dirty="0"/>
              <a:t>등의 </a:t>
            </a:r>
            <a:r>
              <a:rPr lang="ko-KR" altLang="en-US" dirty="0" err="1"/>
              <a:t>압축본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Maven - </a:t>
            </a:r>
            <a:r>
              <a:rPr lang="ko-KR" altLang="en-US" dirty="0"/>
              <a:t>의존성 관리 </a:t>
            </a:r>
            <a:r>
              <a:rPr lang="en-US" altLang="ko-KR" dirty="0"/>
              <a:t>/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라이브러리를 인터페이스를 통해 상속 </a:t>
            </a:r>
            <a:r>
              <a:rPr lang="en-US" altLang="ko-KR" dirty="0"/>
              <a:t>&gt; </a:t>
            </a:r>
            <a:r>
              <a:rPr lang="ko-KR" altLang="en-US" dirty="0"/>
              <a:t>다형성을 통해 사용성을 강제하도록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53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1FE02-2282-0A0A-DFDA-0837750C980D}"/>
              </a:ext>
            </a:extLst>
          </p:cNvPr>
          <p:cNvSpPr txBox="1"/>
          <p:nvPr/>
        </p:nvSpPr>
        <p:spPr>
          <a:xfrm>
            <a:off x="212437" y="221672"/>
            <a:ext cx="1162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정형화</a:t>
            </a:r>
            <a:r>
              <a:rPr lang="en-US" altLang="ko-KR" dirty="0"/>
              <a:t>/</a:t>
            </a:r>
            <a:r>
              <a:rPr lang="ko-KR" altLang="en-US" dirty="0"/>
              <a:t>일관된 코드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어려운 문법을 쉽게 적용할 수 있음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제어의 역전을 통한 코드 유지보수 유리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CC1EC-FCED-78D3-D77F-B18F9828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t="-2486" b="-2"/>
          <a:stretch/>
        </p:blipFill>
        <p:spPr>
          <a:xfrm>
            <a:off x="2160899" y="1748737"/>
            <a:ext cx="1149789" cy="15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EED75-B53D-D4FE-E764-4A174BC33D0A}"/>
              </a:ext>
            </a:extLst>
          </p:cNvPr>
          <p:cNvSpPr txBox="1"/>
          <p:nvPr/>
        </p:nvSpPr>
        <p:spPr>
          <a:xfrm>
            <a:off x="3361929" y="165467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5ADE44-A113-481F-5B6D-CAAD53093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b="15590"/>
          <a:stretch/>
        </p:blipFill>
        <p:spPr>
          <a:xfrm>
            <a:off x="2160899" y="2122290"/>
            <a:ext cx="1359719" cy="17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CA6AB-7BF9-6DC8-2E6C-28018A569A3A}"/>
              </a:ext>
            </a:extLst>
          </p:cNvPr>
          <p:cNvSpPr txBox="1"/>
          <p:nvPr/>
        </p:nvSpPr>
        <p:spPr>
          <a:xfrm>
            <a:off x="3394888" y="202607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- </a:t>
            </a:r>
            <a:r>
              <a:rPr lang="ko-KR" altLang="en-US" dirty="0"/>
              <a:t>설정파일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597A47-630F-E24C-F651-FE58027E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5" t="2032" r="13854" b="3409"/>
          <a:stretch/>
        </p:blipFill>
        <p:spPr>
          <a:xfrm>
            <a:off x="2145244" y="2433134"/>
            <a:ext cx="11811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B648F-FAE5-CFB4-C7CF-A22176AAB21B}"/>
              </a:ext>
            </a:extLst>
          </p:cNvPr>
          <p:cNvSpPr txBox="1"/>
          <p:nvPr/>
        </p:nvSpPr>
        <p:spPr>
          <a:xfrm>
            <a:off x="3379501" y="24393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폴더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3BC2B6-7746-93A5-79DE-766D091A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50" y="2902690"/>
            <a:ext cx="1924319" cy="200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6BA18-D0B0-F953-5AE5-4EEED918A585}"/>
              </a:ext>
            </a:extLst>
          </p:cNvPr>
          <p:cNvSpPr txBox="1"/>
          <p:nvPr/>
        </p:nvSpPr>
        <p:spPr>
          <a:xfrm>
            <a:off x="3616810" y="281865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: </a:t>
            </a:r>
            <a:r>
              <a:rPr lang="ko-KR" altLang="en-US" dirty="0"/>
              <a:t>라이브러리 관리 및 배포 관리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E7716C-8F0B-9D0A-D0B0-E4EB2E306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05"/>
          <a:stretch/>
        </p:blipFill>
        <p:spPr>
          <a:xfrm>
            <a:off x="46055" y="1783084"/>
            <a:ext cx="2114844" cy="1867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E55F5D-5646-5387-CFC9-18625C8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5" t="4546"/>
          <a:stretch/>
        </p:blipFill>
        <p:spPr>
          <a:xfrm>
            <a:off x="2160899" y="3196658"/>
            <a:ext cx="560473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0931-46E7-CF27-18FC-A3536185EC55}"/>
              </a:ext>
            </a:extLst>
          </p:cNvPr>
          <p:cNvSpPr txBox="1"/>
          <p:nvPr/>
        </p:nvSpPr>
        <p:spPr>
          <a:xfrm>
            <a:off x="2735793" y="31987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프론트 관련 문서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3788-1884-A46F-F95B-E71186D41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429"/>
          <a:stretch/>
        </p:blipFill>
        <p:spPr>
          <a:xfrm>
            <a:off x="2137626" y="3618065"/>
            <a:ext cx="943107" cy="2095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AEEE40-F472-C7E3-632A-E54A1AEB3831}"/>
              </a:ext>
            </a:extLst>
          </p:cNvPr>
          <p:cNvSpPr txBox="1"/>
          <p:nvPr/>
        </p:nvSpPr>
        <p:spPr>
          <a:xfrm>
            <a:off x="3059601" y="353818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Interface (Maven</a:t>
            </a:r>
            <a:r>
              <a:rPr lang="ko-KR" altLang="en-US" dirty="0"/>
              <a:t> 설정파일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0BAEC-DDF0-7F34-1544-171B793F267C}"/>
              </a:ext>
            </a:extLst>
          </p:cNvPr>
          <p:cNvSpPr txBox="1"/>
          <p:nvPr/>
        </p:nvSpPr>
        <p:spPr>
          <a:xfrm>
            <a:off x="200061" y="4317953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만들면 </a:t>
            </a:r>
            <a:r>
              <a:rPr lang="en-US" altLang="ko-KR" dirty="0"/>
              <a:t>porm.xml </a:t>
            </a:r>
            <a:r>
              <a:rPr lang="ko-KR" altLang="en-US" dirty="0"/>
              <a:t>자바</a:t>
            </a:r>
            <a:r>
              <a:rPr lang="en-US" altLang="ko-KR" dirty="0"/>
              <a:t>11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5.3.20</a:t>
            </a:r>
            <a:r>
              <a:rPr lang="ko-KR" altLang="en-US" dirty="0"/>
              <a:t>버전 변경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FDEE6-F867-DBEE-3637-686DB1DA1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83883"/>
            <a:ext cx="7185925" cy="1271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43602-F1F1-3851-559A-ED4B7323A8FB}"/>
              </a:ext>
            </a:extLst>
          </p:cNvPr>
          <p:cNvSpPr txBox="1"/>
          <p:nvPr/>
        </p:nvSpPr>
        <p:spPr>
          <a:xfrm>
            <a:off x="8109527" y="3261189"/>
            <a:ext cx="40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properties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11 dynamic Web Module 3.1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15F1147-C99D-6949-C8F2-89BE6BD8D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364" y="3919438"/>
            <a:ext cx="2925654" cy="2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B6DD8-1161-3321-4836-C24A389F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1" y="0"/>
            <a:ext cx="3502261" cy="278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8BD8-81AE-3BAB-94FC-FFDA28117AA9}"/>
              </a:ext>
            </a:extLst>
          </p:cNvPr>
          <p:cNvSpPr txBox="1"/>
          <p:nvPr/>
        </p:nvSpPr>
        <p:spPr>
          <a:xfrm>
            <a:off x="277091" y="197346"/>
            <a:ext cx="1066990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 인스턴스는 스프링이 관리해서 어디서든 사용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Context.xml</a:t>
            </a:r>
            <a:r>
              <a:rPr lang="ko-KR" altLang="en-US" dirty="0"/>
              <a:t>에 코드를 작성해 놓을 경우 스프링 컨테이너 </a:t>
            </a:r>
            <a:endParaRPr lang="en-US" altLang="ko-KR" dirty="0"/>
          </a:p>
          <a:p>
            <a:r>
              <a:rPr lang="ko-KR" altLang="en-US" dirty="0"/>
              <a:t>인스턴스를 생성할 시 내부에 알아서 코드를 읽고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F0101"/>
                </a:solidFill>
                <a:effectLst/>
                <a:latin typeface="Noto Sans KR"/>
              </a:rPr>
              <a:t>싱글톤</a:t>
            </a:r>
            <a:r>
              <a:rPr lang="ko-KR" altLang="en-US" b="1" i="0" dirty="0">
                <a:solidFill>
                  <a:srgbClr val="0F0101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기본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스프링 컨테이너의 시작과 종료까지 유지되는 가장 </a:t>
            </a:r>
            <a:endParaRPr lang="en-US" altLang="ko-KR" b="0" i="0" dirty="0">
              <a:solidFill>
                <a:srgbClr val="0F0101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넓은 범위의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endParaRPr lang="ko-KR" altLang="en-US" b="0" i="0" dirty="0">
              <a:solidFill>
                <a:srgbClr val="0F0101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getbean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와 비슷함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내부에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입력해줄경우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수행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리턴이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object 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캐스팅 해주어야 함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Spring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컨테이너는 여러 자료형을 관리하기 때문에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형태임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은 스프링 컨테이너가 실행될 설정파일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은 스프링 컨테이너 내부에서 인스턴스를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할 태그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싱글턴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적용이 기본으로 되어있음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 &gt;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여러 번 호출해도 한번만 생성되어 자원 절약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IOC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라고 하며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Inversion of Control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제어의 역전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DL : Dependency Lookup &gt;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으로 특정 데이터를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찾아달라는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 : Dependency Injection &gt; </a:t>
            </a:r>
          </a:p>
          <a:p>
            <a:pPr algn="l"/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태그 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Lazy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ini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을 실행할 시 인스턴스가 생성되도록 하는 명령어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Scope=“prototype” </a:t>
            </a:r>
            <a:r>
              <a:rPr lang="ko-KR" altLang="en-US" dirty="0"/>
              <a:t>을 작성할 시 인스턴스를 </a:t>
            </a:r>
            <a:r>
              <a:rPr lang="ko-KR" altLang="en-US" dirty="0" err="1"/>
              <a:t>싱글턴</a:t>
            </a:r>
            <a:r>
              <a:rPr lang="ko-KR" altLang="en-US" dirty="0"/>
              <a:t> 적용이 아닌 필요할 때 마다 만들어 냄</a:t>
            </a:r>
          </a:p>
        </p:txBody>
      </p:sp>
    </p:spTree>
    <p:extLst>
      <p:ext uri="{BB962C8B-B14F-4D97-AF65-F5344CB8AC3E}">
        <p14:creationId xmlns:p14="http://schemas.microsoft.com/office/powerpoint/2010/main" val="314346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15C8C-E1DD-40FD-CDB5-3437FF4A53B8}"/>
              </a:ext>
            </a:extLst>
          </p:cNvPr>
          <p:cNvSpPr txBox="1"/>
          <p:nvPr/>
        </p:nvSpPr>
        <p:spPr>
          <a:xfrm>
            <a:off x="5000978" y="331131"/>
            <a:ext cx="619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사용 주입</a:t>
            </a:r>
            <a:endParaRPr lang="en-US" altLang="ko-KR" dirty="0"/>
          </a:p>
          <a:p>
            <a:r>
              <a:rPr lang="en-US" altLang="ko-KR" dirty="0"/>
              <a:t>Bean </a:t>
            </a:r>
            <a:r>
              <a:rPr lang="ko-KR" altLang="en-US" dirty="0"/>
              <a:t>태그 생성자 내에 </a:t>
            </a:r>
            <a:r>
              <a:rPr lang="en-US" altLang="ko-KR" dirty="0"/>
              <a:t>name</a:t>
            </a:r>
            <a:r>
              <a:rPr lang="ko-KR" altLang="en-US" dirty="0"/>
              <a:t>값에 </a:t>
            </a:r>
            <a:r>
              <a:rPr lang="en-US" altLang="ko-KR" dirty="0"/>
              <a:t>value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r>
              <a:rPr lang="ko-KR" altLang="en-US" dirty="0"/>
              <a:t>사용자 생성 클래스의 자료형의 경우 값을 </a:t>
            </a:r>
            <a:r>
              <a:rPr lang="en-US" altLang="ko-KR" dirty="0"/>
              <a:t>ref </a:t>
            </a:r>
            <a:r>
              <a:rPr lang="ko-KR" altLang="en-US" dirty="0"/>
              <a:t>로 집어넣음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43CD9-D9F0-5ECF-76C9-11B32A4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192585"/>
            <a:ext cx="4696480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E09C9-675B-CC6E-CE10-DBCC247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8" y="1463253"/>
            <a:ext cx="4420217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04116-A684-902A-121A-BBE96EDAD88F}"/>
              </a:ext>
            </a:extLst>
          </p:cNvPr>
          <p:cNvSpPr txBox="1"/>
          <p:nvPr/>
        </p:nvSpPr>
        <p:spPr>
          <a:xfrm>
            <a:off x="5000978" y="157268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 </a:t>
            </a:r>
            <a:r>
              <a:rPr lang="ko-KR" altLang="en-US" dirty="0"/>
              <a:t>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4B2C84-8EDF-2994-C893-C3A13A95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37" y="1393007"/>
            <a:ext cx="3733827" cy="2204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0262D-FCF4-E064-53AE-A05A3B273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8" y="2599134"/>
            <a:ext cx="5938043" cy="3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5710B-EA4B-6F9F-BBD9-CAE7B27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7"/>
            <a:ext cx="720147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C0FE-F206-695A-8740-952507F121DD}"/>
              </a:ext>
            </a:extLst>
          </p:cNvPr>
          <p:cNvSpPr txBox="1"/>
          <p:nvPr/>
        </p:nvSpPr>
        <p:spPr>
          <a:xfrm>
            <a:off x="7450667" y="434588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MVC2</a:t>
            </a:r>
            <a:r>
              <a:rPr lang="ko-KR" altLang="en-US" dirty="0"/>
              <a:t> 흐름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79F7-E09B-D7DF-2A7A-8078A8472B2C}"/>
              </a:ext>
            </a:extLst>
          </p:cNvPr>
          <p:cNvSpPr txBox="1"/>
          <p:nvPr/>
        </p:nvSpPr>
        <p:spPr>
          <a:xfrm>
            <a:off x="10223629" y="2890434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CDCBC-705B-2DE7-5943-0C76283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357796"/>
            <a:ext cx="6225309" cy="342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08B880-FF9B-887A-45AE-BE4F5B74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" y="3910930"/>
            <a:ext cx="1952525" cy="202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435D3-C33E-FC6F-A7C7-123BDB94E2FB}"/>
              </a:ext>
            </a:extLst>
          </p:cNvPr>
          <p:cNvSpPr txBox="1"/>
          <p:nvPr/>
        </p:nvSpPr>
        <p:spPr>
          <a:xfrm>
            <a:off x="2165105" y="5339802"/>
            <a:ext cx="340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리턴값에</a:t>
            </a:r>
            <a:r>
              <a:rPr lang="ko-KR" altLang="en-US" dirty="0"/>
              <a:t> 따라 </a:t>
            </a:r>
            <a:r>
              <a:rPr lang="en-US" altLang="ko-KR" dirty="0"/>
              <a:t>view resolver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거치거나 아닐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AC5D4-1115-D31D-16E3-1E16734F293D}"/>
              </a:ext>
            </a:extLst>
          </p:cNvPr>
          <p:cNvSpPr txBox="1"/>
          <p:nvPr/>
        </p:nvSpPr>
        <p:spPr>
          <a:xfrm>
            <a:off x="66732" y="5938312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View resolve or not</a:t>
            </a:r>
          </a:p>
          <a:p>
            <a:r>
              <a:rPr lang="en-US" altLang="ko-KR" dirty="0"/>
              <a:t>11.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63D17-19D9-7C47-04E9-8D3C2A06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1908" cy="3391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DAA337-77BB-4213-6CB2-E6D5DD5B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4" y="3466628"/>
            <a:ext cx="7211431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8FA08-92A5-81CF-28E8-23D0169E1AFC}"/>
              </a:ext>
            </a:extLst>
          </p:cNvPr>
          <p:cNvSpPr txBox="1"/>
          <p:nvPr/>
        </p:nvSpPr>
        <p:spPr>
          <a:xfrm>
            <a:off x="5190836" y="4442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6E4E-A2A9-E792-29F3-C42ECEC239E6}"/>
              </a:ext>
            </a:extLst>
          </p:cNvPr>
          <p:cNvSpPr txBox="1"/>
          <p:nvPr/>
        </p:nvSpPr>
        <p:spPr>
          <a:xfrm>
            <a:off x="5514001" y="5329382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 </a:t>
            </a:r>
            <a:r>
              <a:rPr lang="en-US" altLang="ko-KR" dirty="0"/>
              <a:t>&gt; servletcontext.xml</a:t>
            </a:r>
            <a:r>
              <a:rPr lang="ko-KR" altLang="en-US" dirty="0"/>
              <a:t>을 가져와서 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49B7E-FF55-2326-19D6-374F3CD2A6E6}"/>
              </a:ext>
            </a:extLst>
          </p:cNvPr>
          <p:cNvSpPr txBox="1"/>
          <p:nvPr/>
        </p:nvSpPr>
        <p:spPr>
          <a:xfrm>
            <a:off x="7241308" y="62253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6E9F-D006-A230-EF52-5CEF79EB43AF}"/>
              </a:ext>
            </a:extLst>
          </p:cNvPr>
          <p:cNvSpPr txBox="1"/>
          <p:nvPr/>
        </p:nvSpPr>
        <p:spPr>
          <a:xfrm>
            <a:off x="9232940" y="3099728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스프링프로젝트 구동단계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6C3F7-F0F6-24C6-A18D-FEBDC8387536}"/>
              </a:ext>
            </a:extLst>
          </p:cNvPr>
          <p:cNvSpPr txBox="1"/>
          <p:nvPr/>
        </p:nvSpPr>
        <p:spPr>
          <a:xfrm>
            <a:off x="10874519" y="4461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컨벤션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40F0F1-0593-7115-21F7-67CBA284333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37167" y="4627357"/>
            <a:ext cx="5037352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7272E1-9464-374E-87DC-1FF37DF0A7D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0679198" y="4645830"/>
            <a:ext cx="195321" cy="8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8C9628-AFE3-321C-9CC3-E177F244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0" y="415499"/>
            <a:ext cx="4677428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109F9-44B6-4CCA-F2D4-25C2A227A810}"/>
              </a:ext>
            </a:extLst>
          </p:cNvPr>
          <p:cNvSpPr txBox="1"/>
          <p:nvPr/>
        </p:nvSpPr>
        <p:spPr>
          <a:xfrm>
            <a:off x="5125156" y="180622"/>
            <a:ext cx="625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Prom.xml</a:t>
            </a:r>
            <a:r>
              <a:rPr lang="ko-KR" altLang="en-US" dirty="0"/>
              <a:t>은 </a:t>
            </a:r>
            <a:r>
              <a:rPr lang="ko-KR" altLang="en-US" dirty="0" err="1"/>
              <a:t>메이븐의</a:t>
            </a:r>
            <a:r>
              <a:rPr lang="ko-KR" altLang="en-US" dirty="0"/>
              <a:t> 설정으로서 라이브러리 삽입을 위해</a:t>
            </a:r>
            <a:endParaRPr lang="en-US" altLang="ko-KR" dirty="0"/>
          </a:p>
          <a:p>
            <a:r>
              <a:rPr lang="en-US" altLang="ko-KR" dirty="0"/>
              <a:t>Porm.xml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ko-KR" altLang="en-US" dirty="0"/>
              <a:t>와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dependency </a:t>
            </a:r>
            <a:r>
              <a:rPr lang="ko-KR" altLang="en-US" dirty="0"/>
              <a:t>내부에 넣음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16498-5B26-5F91-9473-083AF733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44" y="1120442"/>
            <a:ext cx="3326997" cy="120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C6D11-D6DC-E6BC-09B4-CB87CECD24D1}"/>
              </a:ext>
            </a:extLst>
          </p:cNvPr>
          <p:cNvSpPr txBox="1"/>
          <p:nvPr/>
        </p:nvSpPr>
        <p:spPr>
          <a:xfrm>
            <a:off x="8383010" y="112044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라이브러리를 모두 다운받음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EE94A-3A2D-F29A-999C-0DF90171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8" y="3304062"/>
            <a:ext cx="2324546" cy="469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8977E-0D98-C321-897E-DEB84C02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775" y="2759217"/>
            <a:ext cx="8145225" cy="1275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76A2DA-2A68-CD2F-0B90-3E605E20A46F}"/>
              </a:ext>
            </a:extLst>
          </p:cNvPr>
          <p:cNvSpPr txBox="1"/>
          <p:nvPr/>
        </p:nvSpPr>
        <p:spPr>
          <a:xfrm>
            <a:off x="361128" y="4034756"/>
            <a:ext cx="11469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패키지 </a:t>
            </a:r>
            <a:r>
              <a:rPr lang="en-US" altLang="ko-KR" dirty="0"/>
              <a:t>DAO </a:t>
            </a:r>
            <a:r>
              <a:rPr lang="ko-KR" altLang="en-US" dirty="0"/>
              <a:t>생성 후</a:t>
            </a:r>
            <a:endParaRPr lang="en-US" altLang="ko-KR" dirty="0"/>
          </a:p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상단에 </a:t>
            </a:r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를 입력해 주어야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root-context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에서 </a:t>
            </a:r>
            <a:r>
              <a:rPr lang="ko-KR" alt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읽어들일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수 있음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.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rootcontext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en-US" altLang="ko-KR" dirty="0"/>
              <a:t> bean</a:t>
            </a:r>
            <a:r>
              <a:rPr lang="ko-KR" altLang="en-US" dirty="0"/>
              <a:t>태그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서버가 실행되면 </a:t>
            </a:r>
            <a:r>
              <a:rPr lang="en-US" altLang="ko-KR" dirty="0"/>
              <a:t>web.xml</a:t>
            </a:r>
            <a:r>
              <a:rPr lang="ko-KR" altLang="en-US" dirty="0"/>
              <a:t>을 읽은 후 </a:t>
            </a:r>
            <a:r>
              <a:rPr lang="en-US" altLang="ko-KR" dirty="0" err="1"/>
              <a:t>contextloaderlistener</a:t>
            </a:r>
            <a:r>
              <a:rPr lang="ko-KR" altLang="en-US" dirty="0"/>
              <a:t>가 </a:t>
            </a:r>
            <a:r>
              <a:rPr lang="en-US" altLang="ko-KR" dirty="0"/>
              <a:t>root-</a:t>
            </a:r>
            <a:r>
              <a:rPr lang="en-US" altLang="ko-KR" dirty="0" err="1"/>
              <a:t>contexct</a:t>
            </a:r>
            <a:r>
              <a:rPr lang="ko-KR" altLang="en-US" dirty="0"/>
              <a:t>를 읽기 때문에 </a:t>
            </a:r>
            <a:endParaRPr lang="en-US" altLang="ko-KR" dirty="0"/>
          </a:p>
          <a:p>
            <a:r>
              <a:rPr lang="en-US" altLang="ko-KR" dirty="0" err="1"/>
              <a:t>dbcp</a:t>
            </a:r>
            <a:r>
              <a:rPr lang="ko-KR" altLang="en-US" dirty="0"/>
              <a:t>를 해당 위치에 입력하여 적용하게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&gt;Bean</a:t>
            </a:r>
            <a:r>
              <a:rPr lang="ko-KR" altLang="en-US" dirty="0"/>
              <a:t>태그를 직접 로드 한 것이 아닌 서버가 로드 한 것으로서 이후 </a:t>
            </a:r>
            <a:r>
              <a:rPr lang="en-US" altLang="ko-KR" dirty="0"/>
              <a:t>controller </a:t>
            </a:r>
            <a:r>
              <a:rPr lang="ko-KR" altLang="en-US" dirty="0"/>
              <a:t>등에서 주소를 모르기 때문에 </a:t>
            </a:r>
            <a:endParaRPr lang="en-US" altLang="ko-KR" dirty="0"/>
          </a:p>
          <a:p>
            <a:r>
              <a:rPr lang="ko-KR" altLang="en-US" dirty="0"/>
              <a:t>호출 불가능 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불가능</a:t>
            </a:r>
            <a:r>
              <a:rPr lang="en-US" altLang="ko-KR" dirty="0"/>
              <a:t>)&gt; </a:t>
            </a:r>
            <a:r>
              <a:rPr lang="ko-KR" altLang="en-US" dirty="0"/>
              <a:t>이후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해결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6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883E7C-7AF0-82CC-B9AE-34F4EFE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904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1C2B8D-387F-9C07-448E-AD246434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4" y="811803"/>
            <a:ext cx="6696364" cy="26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3D6E4-5663-99FE-4B02-D400CD63958A}"/>
              </a:ext>
            </a:extLst>
          </p:cNvPr>
          <p:cNvSpPr txBox="1"/>
          <p:nvPr/>
        </p:nvSpPr>
        <p:spPr>
          <a:xfrm>
            <a:off x="424255" y="39058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스프링 컨테이넌 인스턴스가 생성되면서 스캔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141707-C1E8-4B62-9006-3D57BC3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32" y="1133046"/>
            <a:ext cx="5020376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7B7045-7C8E-93BF-646A-24A9AA87FE6E}"/>
              </a:ext>
            </a:extLst>
          </p:cNvPr>
          <p:cNvSpPr txBox="1"/>
          <p:nvPr/>
        </p:nvSpPr>
        <p:spPr>
          <a:xfrm>
            <a:off x="385014" y="1111900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컨트롤러만 </a:t>
            </a:r>
            <a:r>
              <a:rPr lang="ko-KR" altLang="en-US" dirty="0" err="1"/>
              <a:t>스캔되는</a:t>
            </a:r>
            <a:r>
              <a:rPr lang="ko-KR" altLang="en-US" dirty="0"/>
              <a:t> 설정을 전체 스캔으로 변경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D6A1C0-E4C1-8745-7367-DED696B9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" y="1567239"/>
            <a:ext cx="1638529" cy="1057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F6542-F32D-0557-2025-EB9090CA9D70}"/>
              </a:ext>
            </a:extLst>
          </p:cNvPr>
          <p:cNvSpPr txBox="1"/>
          <p:nvPr/>
        </p:nvSpPr>
        <p:spPr>
          <a:xfrm>
            <a:off x="1928104" y="1829344"/>
            <a:ext cx="874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</a:t>
            </a:r>
            <a:r>
              <a:rPr lang="ko-KR" altLang="en-US" dirty="0"/>
              <a:t>가 생성된 경우는 스프링 컨테이너 인스턴스로 인해 인스턴스가 생성 </a:t>
            </a:r>
            <a:r>
              <a:rPr lang="ko-KR" altLang="en-US" dirty="0" err="1"/>
              <a:t>됬음을</a:t>
            </a:r>
            <a:r>
              <a:rPr lang="ko-KR" altLang="en-US" dirty="0"/>
              <a:t> 명시</a:t>
            </a:r>
            <a:endParaRPr lang="en-US" altLang="ko-KR" dirty="0"/>
          </a:p>
          <a:p>
            <a:r>
              <a:rPr lang="ko-KR" altLang="en-US" dirty="0"/>
              <a:t>그러나 뜨지 않은 경우 에러 또는 잘못 설정한 경우로서 확인이 필요함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30D5C-B6C6-4900-87FF-E9902983ADB1}"/>
              </a:ext>
            </a:extLst>
          </p:cNvPr>
          <p:cNvSpPr txBox="1"/>
          <p:nvPr/>
        </p:nvSpPr>
        <p:spPr>
          <a:xfrm>
            <a:off x="110038" y="5292453"/>
            <a:ext cx="12081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DAO</a:t>
            </a:r>
            <a:r>
              <a:rPr lang="ko-KR" altLang="en-US" dirty="0"/>
              <a:t>를 사용하기 위해서는</a:t>
            </a:r>
            <a:endParaRPr lang="en-US" altLang="ko-KR" dirty="0"/>
          </a:p>
          <a:p>
            <a:r>
              <a:rPr lang="en-US" altLang="ko-KR" dirty="0" err="1"/>
              <a:t>getBean</a:t>
            </a:r>
            <a:r>
              <a:rPr lang="ko-KR" altLang="en-US" dirty="0"/>
              <a:t>을 통한 </a:t>
            </a:r>
            <a:r>
              <a:rPr lang="en-US" altLang="ko-KR" dirty="0"/>
              <a:t>DL </a:t>
            </a:r>
            <a:r>
              <a:rPr lang="ko-KR" altLang="en-US" dirty="0"/>
              <a:t>이 불가능하기 때문에 컨트롤러에 매개변수단에 </a:t>
            </a:r>
            <a:r>
              <a:rPr lang="en-US" altLang="ko-KR" dirty="0"/>
              <a:t>DAO </a:t>
            </a:r>
            <a:r>
              <a:rPr lang="ko-KR" altLang="en-US" dirty="0"/>
              <a:t>인스턴스를 생성 </a:t>
            </a:r>
            <a:r>
              <a:rPr lang="en-US" altLang="ko-KR" dirty="0"/>
              <a:t>(new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/>
              <a:t>한 것과 동일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삽입 </a:t>
            </a:r>
            <a:r>
              <a:rPr lang="en-US" altLang="ko-KR" dirty="0"/>
              <a:t>(</a:t>
            </a:r>
            <a:r>
              <a:rPr lang="ko-KR" altLang="en-US" dirty="0"/>
              <a:t>의존성 주입</a:t>
            </a:r>
            <a:r>
              <a:rPr lang="en-US" altLang="ko-KR" dirty="0"/>
              <a:t>)/ </a:t>
            </a:r>
            <a:r>
              <a:rPr lang="en-US" altLang="ko-KR" dirty="0" err="1"/>
              <a:t>Autowired</a:t>
            </a:r>
            <a:r>
              <a:rPr lang="ko-KR" altLang="en-US" dirty="0"/>
              <a:t>는 한번에 하나씩 밖에 사용이 불가능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외부에서 가져온 라이브러리는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적용할 수 없어 </a:t>
            </a:r>
            <a:r>
              <a:rPr lang="en-US" altLang="ko-KR" dirty="0" err="1"/>
              <a:t>Datasource</a:t>
            </a:r>
            <a:r>
              <a:rPr lang="ko-KR" altLang="en-US" dirty="0"/>
              <a:t>는 </a:t>
            </a:r>
            <a:r>
              <a:rPr lang="en-US" altLang="ko-KR" dirty="0" err="1"/>
              <a:t>rootcontext</a:t>
            </a:r>
            <a:r>
              <a:rPr lang="ko-KR" altLang="en-US" dirty="0"/>
              <a:t>에 작성하여 불러옴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ko-KR" altLang="en-US" dirty="0"/>
              <a:t>는 스프링컨테이너가 가지고 있는 인스턴스는 모두 적용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AD1D62-7E4E-DFCA-FB08-4DFB3F4BC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10838"/>
            <a:ext cx="2915057" cy="1105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A1AAD0-4590-16E6-3766-40315397243F}"/>
              </a:ext>
            </a:extLst>
          </p:cNvPr>
          <p:cNvSpPr txBox="1"/>
          <p:nvPr/>
        </p:nvSpPr>
        <p:spPr>
          <a:xfrm>
            <a:off x="3493892" y="2909746"/>
            <a:ext cx="752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</a:t>
            </a:r>
            <a:r>
              <a:rPr lang="ko-KR" altLang="en-US" dirty="0"/>
              <a:t>와 </a:t>
            </a:r>
            <a:r>
              <a:rPr lang="en-US" altLang="ko-KR" dirty="0"/>
              <a:t>servlet context</a:t>
            </a:r>
            <a:r>
              <a:rPr lang="ko-KR" altLang="en-US" dirty="0"/>
              <a:t>를 </a:t>
            </a:r>
            <a:r>
              <a:rPr lang="ko-KR" altLang="en-US" dirty="0" err="1"/>
              <a:t>나누어주기</a:t>
            </a:r>
            <a:r>
              <a:rPr lang="ko-KR" altLang="en-US" dirty="0"/>
              <a:t> 위해서 </a:t>
            </a:r>
            <a:r>
              <a:rPr lang="en-US" altLang="ko-KR" dirty="0"/>
              <a:t>root context</a:t>
            </a:r>
            <a:r>
              <a:rPr lang="ko-KR" altLang="en-US" dirty="0"/>
              <a:t>에는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C4A34C7-4D6B-601A-4490-E5B85400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54" y="3219842"/>
            <a:ext cx="8640381" cy="333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677327-19C3-596F-33E1-452BAB83760F}"/>
              </a:ext>
            </a:extLst>
          </p:cNvPr>
          <p:cNvSpPr txBox="1"/>
          <p:nvPr/>
        </p:nvSpPr>
        <p:spPr>
          <a:xfrm>
            <a:off x="3493892" y="3494028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context </a:t>
            </a:r>
            <a:r>
              <a:rPr lang="ko-KR" altLang="en-US" dirty="0"/>
              <a:t>에는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AF8DE4-C790-F6A2-9CC7-D2C849E01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073" y="3559615"/>
            <a:ext cx="6096851" cy="238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939EC3-2E1E-8337-6424-8997C880041D}"/>
              </a:ext>
            </a:extLst>
          </p:cNvPr>
          <p:cNvSpPr txBox="1"/>
          <p:nvPr/>
        </p:nvSpPr>
        <p:spPr>
          <a:xfrm>
            <a:off x="3493892" y="3928099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와 같이 나누어 주며 </a:t>
            </a:r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와 무관한 인스턴스 집합 및 명령</a:t>
            </a:r>
            <a:endParaRPr lang="en-US" altLang="ko-KR" dirty="0"/>
          </a:p>
          <a:p>
            <a:r>
              <a:rPr lang="en-US" altLang="ko-KR" dirty="0" err="1"/>
              <a:t>Sevlet</a:t>
            </a:r>
            <a:r>
              <a:rPr lang="en-US" altLang="ko-KR" dirty="0"/>
              <a:t>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에 관련된 인스턴스 집합 및 명령을 삽입해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7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593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15</cp:revision>
  <dcterms:created xsi:type="dcterms:W3CDTF">2023-05-16T00:14:01Z</dcterms:created>
  <dcterms:modified xsi:type="dcterms:W3CDTF">2023-05-18T12:55:28Z</dcterms:modified>
</cp:coreProperties>
</file>