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12436" y="20320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C9BE6-33BB-2324-7577-6D6C8620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4326" cy="80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D2E08-BF63-594F-4208-C9F6B0B365DC}"/>
              </a:ext>
            </a:extLst>
          </p:cNvPr>
          <p:cNvSpPr txBox="1"/>
          <p:nvPr/>
        </p:nvSpPr>
        <p:spPr>
          <a:xfrm>
            <a:off x="121920" y="809738"/>
            <a:ext cx="308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 </a:t>
            </a:r>
            <a:r>
              <a:rPr lang="ko-KR" altLang="en-US" dirty="0"/>
              <a:t>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포장해서 </a:t>
            </a:r>
            <a:r>
              <a:rPr lang="en-US" altLang="ko-KR" dirty="0"/>
              <a:t>@autowired &gt; DI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230B1-836F-53AB-CDD0-4C3BB862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28"/>
            <a:ext cx="7211431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3CADA-D0C3-6B8A-9337-3AFE39D0768C}"/>
              </a:ext>
            </a:extLst>
          </p:cNvPr>
          <p:cNvSpPr txBox="1"/>
          <p:nvPr/>
        </p:nvSpPr>
        <p:spPr>
          <a:xfrm>
            <a:off x="4335712" y="200045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D9F5C-B4B3-51E3-708F-4CC702966718}"/>
              </a:ext>
            </a:extLst>
          </p:cNvPr>
          <p:cNvCxnSpPr>
            <a:cxnSpLocks/>
          </p:cNvCxnSpPr>
          <p:nvPr/>
        </p:nvCxnSpPr>
        <p:spPr>
          <a:xfrm flipV="1">
            <a:off x="5386545" y="3022317"/>
            <a:ext cx="170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AB9977-B642-2D1E-430A-D01D05AF5DD5}"/>
              </a:ext>
            </a:extLst>
          </p:cNvPr>
          <p:cNvSpPr txBox="1"/>
          <p:nvPr/>
        </p:nvSpPr>
        <p:spPr>
          <a:xfrm>
            <a:off x="7093425" y="2519461"/>
            <a:ext cx="5098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만들어짐</a:t>
            </a:r>
            <a:endParaRPr lang="en-US" altLang="ko-KR" dirty="0"/>
          </a:p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ko-KR" altLang="en-US" dirty="0"/>
              <a:t>만들어짐 </a:t>
            </a:r>
            <a:r>
              <a:rPr lang="en-US" altLang="ko-KR" dirty="0"/>
              <a:t>&gt; property=setter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sette</a:t>
            </a:r>
            <a:r>
              <a:rPr lang="ko-KR" altLang="en-US" dirty="0"/>
              <a:t>를 통해 데이터 삽입하겠다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Springjdbc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의존성 주입 </a:t>
            </a:r>
            <a:r>
              <a:rPr lang="en-US" altLang="ko-KR" dirty="0"/>
              <a:t>&gt; Dependency injection</a:t>
            </a:r>
          </a:p>
          <a:p>
            <a:r>
              <a:rPr lang="en-US" altLang="ko-KR" dirty="0"/>
              <a:t>(root context.xml </a:t>
            </a:r>
            <a:r>
              <a:rPr lang="ko-KR" altLang="en-US" dirty="0"/>
              <a:t>에서 했기때문에 </a:t>
            </a:r>
            <a:r>
              <a:rPr lang="en-US" altLang="ko-KR" dirty="0"/>
              <a:t>xml</a:t>
            </a:r>
            <a:r>
              <a:rPr lang="ko-KR" altLang="en-US" dirty="0"/>
              <a:t>방식의 </a:t>
            </a:r>
            <a:endParaRPr lang="en-US" altLang="ko-KR" dirty="0"/>
          </a:p>
          <a:p>
            <a:r>
              <a:rPr lang="en-US" altLang="ko-KR" dirty="0"/>
              <a:t>DI)</a:t>
            </a:r>
          </a:p>
          <a:p>
            <a:r>
              <a:rPr lang="en-US" altLang="ko-KR" dirty="0"/>
              <a:t>Repositories </a:t>
            </a:r>
            <a:r>
              <a:rPr lang="ko-KR" altLang="en-US" dirty="0" err="1"/>
              <a:t>찾아감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DAO</a:t>
            </a:r>
            <a:r>
              <a:rPr lang="ko-KR" altLang="en-US" dirty="0"/>
              <a:t>도 </a:t>
            </a:r>
            <a:r>
              <a:rPr lang="en-US" altLang="ko-KR" dirty="0"/>
              <a:t>Spring</a:t>
            </a:r>
            <a:r>
              <a:rPr lang="ko-KR" altLang="en-US" dirty="0"/>
              <a:t>컨테이너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어노테이션방식으로</a:t>
            </a:r>
            <a:endParaRPr lang="en-US" altLang="ko-KR" dirty="0"/>
          </a:p>
          <a:p>
            <a:r>
              <a:rPr lang="ko-KR" altLang="en-US" dirty="0"/>
              <a:t>생성됨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Bean</a:t>
            </a:r>
            <a:r>
              <a:rPr lang="ko-KR" altLang="en-US" dirty="0"/>
              <a:t>태그로 직접 </a:t>
            </a:r>
            <a:r>
              <a:rPr lang="ko-KR" altLang="en-US" dirty="0" err="1"/>
              <a:t>만든것</a:t>
            </a:r>
            <a:r>
              <a:rPr lang="ko-KR" altLang="en-US" dirty="0"/>
              <a:t> </a:t>
            </a:r>
            <a:r>
              <a:rPr lang="en-US" altLang="ko-KR" dirty="0"/>
              <a:t>&gt; xml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Ccomponentscan</a:t>
            </a:r>
            <a:r>
              <a:rPr lang="ko-KR" altLang="en-US" dirty="0"/>
              <a:t>을 통한 스캔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38561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83DA34-0877-8596-20A8-1FD44B0A04E6}"/>
              </a:ext>
            </a:extLst>
          </p:cNvPr>
          <p:cNvSpPr/>
          <p:nvPr/>
        </p:nvSpPr>
        <p:spPr>
          <a:xfrm>
            <a:off x="406400" y="162560"/>
            <a:ext cx="11236960" cy="5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7449D8-E84A-B15F-1595-4216F8E483B8}"/>
              </a:ext>
            </a:extLst>
          </p:cNvPr>
          <p:cNvSpPr/>
          <p:nvPr/>
        </p:nvSpPr>
        <p:spPr>
          <a:xfrm>
            <a:off x="9144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C733C2-9FBF-9360-F923-58B5A562A98E}"/>
              </a:ext>
            </a:extLst>
          </p:cNvPr>
          <p:cNvSpPr/>
          <p:nvPr/>
        </p:nvSpPr>
        <p:spPr>
          <a:xfrm>
            <a:off x="64008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B15A1-EAE7-6226-0CD0-9C11A225D7D2}"/>
              </a:ext>
            </a:extLst>
          </p:cNvPr>
          <p:cNvSpPr txBox="1"/>
          <p:nvPr/>
        </p:nvSpPr>
        <p:spPr>
          <a:xfrm>
            <a:off x="22227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127A-9124-9581-F03E-12F6A45A1FA6}"/>
              </a:ext>
            </a:extLst>
          </p:cNvPr>
          <p:cNvSpPr txBox="1"/>
          <p:nvPr/>
        </p:nvSpPr>
        <p:spPr>
          <a:xfrm>
            <a:off x="77091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F593-76E3-F7BF-93DF-8591AE263368}"/>
              </a:ext>
            </a:extLst>
          </p:cNvPr>
          <p:cNvSpPr txBox="1"/>
          <p:nvPr/>
        </p:nvSpPr>
        <p:spPr>
          <a:xfrm>
            <a:off x="2011680" y="188976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HikariCP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4D70-BA11-7FD3-470D-86F9F01B6616}"/>
              </a:ext>
            </a:extLst>
          </p:cNvPr>
          <p:cNvSpPr txBox="1"/>
          <p:nvPr/>
        </p:nvSpPr>
        <p:spPr>
          <a:xfrm>
            <a:off x="1782611" y="28074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FD36-6507-FC5E-900D-64BF976CFF15}"/>
              </a:ext>
            </a:extLst>
          </p:cNvPr>
          <p:cNvSpPr txBox="1"/>
          <p:nvPr/>
        </p:nvSpPr>
        <p:spPr>
          <a:xfrm>
            <a:off x="2011680" y="3931781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E93943-7DD8-878E-BA63-797473E3DFBE}"/>
              </a:ext>
            </a:extLst>
          </p:cNvPr>
          <p:cNvCxnSpPr/>
          <p:nvPr/>
        </p:nvCxnSpPr>
        <p:spPr>
          <a:xfrm>
            <a:off x="3164721" y="207442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5B994-2EE6-D10B-B5A5-09DF7AE036BA}"/>
              </a:ext>
            </a:extLst>
          </p:cNvPr>
          <p:cNvCxnSpPr/>
          <p:nvPr/>
        </p:nvCxnSpPr>
        <p:spPr>
          <a:xfrm>
            <a:off x="3164721" y="330378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E0E94-A364-32E8-68F3-5D29F84AA916}"/>
              </a:ext>
            </a:extLst>
          </p:cNvPr>
          <p:cNvSpPr txBox="1"/>
          <p:nvPr/>
        </p:nvSpPr>
        <p:spPr>
          <a:xfrm>
            <a:off x="3342640" y="22489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2136F-4387-1768-0862-DF5987D33BFF}"/>
              </a:ext>
            </a:extLst>
          </p:cNvPr>
          <p:cNvSpPr txBox="1"/>
          <p:nvPr/>
        </p:nvSpPr>
        <p:spPr>
          <a:xfrm>
            <a:off x="3342640" y="34856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E69F9-1A15-BFD8-2288-FB5BDD90B2A6}"/>
              </a:ext>
            </a:extLst>
          </p:cNvPr>
          <p:cNvSpPr txBox="1"/>
          <p:nvPr/>
        </p:nvSpPr>
        <p:spPr>
          <a:xfrm>
            <a:off x="7152990" y="2151241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Resolver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29103-957A-F7A9-EB57-E5C91933DFFC}"/>
              </a:ext>
            </a:extLst>
          </p:cNvPr>
          <p:cNvSpPr txBox="1"/>
          <p:nvPr/>
        </p:nvSpPr>
        <p:spPr>
          <a:xfrm>
            <a:off x="7152989" y="3592929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CB263-43BA-5E2E-E563-38870A7D52A2}"/>
              </a:ext>
            </a:extLst>
          </p:cNvPr>
          <p:cNvSpPr txBox="1"/>
          <p:nvPr/>
        </p:nvSpPr>
        <p:spPr>
          <a:xfrm>
            <a:off x="833181" y="6165334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 1</a:t>
            </a:r>
            <a:r>
              <a:rPr lang="ko-KR" altLang="en-US" dirty="0"/>
              <a:t>번에서 </a:t>
            </a:r>
            <a:r>
              <a:rPr lang="en-US" altLang="ko-KR" dirty="0"/>
              <a:t>2</a:t>
            </a:r>
            <a:r>
              <a:rPr lang="ko-KR" altLang="en-US" dirty="0"/>
              <a:t>번을 의존성주입 받을 수 없음</a:t>
            </a:r>
            <a:r>
              <a:rPr lang="en-US" altLang="ko-KR" dirty="0"/>
              <a:t>. </a:t>
            </a:r>
            <a:r>
              <a:rPr lang="ko-KR" altLang="en-US" dirty="0"/>
              <a:t>반대는 가능함 </a:t>
            </a:r>
            <a:r>
              <a:rPr lang="en-US" altLang="ko-KR" dirty="0"/>
              <a:t>&gt; </a:t>
            </a:r>
            <a:r>
              <a:rPr lang="ko-KR" altLang="en-US" dirty="0"/>
              <a:t>이미 만들어져 있는 인스턴스이기 때문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BDC7A0-0C1D-1E4D-FEDE-A870E712FCDE}"/>
              </a:ext>
            </a:extLst>
          </p:cNvPr>
          <p:cNvCxnSpPr>
            <a:stCxn id="9" idx="0"/>
          </p:cNvCxnSpPr>
          <p:nvPr/>
        </p:nvCxnSpPr>
        <p:spPr>
          <a:xfrm flipV="1">
            <a:off x="2541633" y="1595120"/>
            <a:ext cx="62308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1FED5A-C122-9288-221F-EFD165723920}"/>
              </a:ext>
            </a:extLst>
          </p:cNvPr>
          <p:cNvSpPr txBox="1"/>
          <p:nvPr/>
        </p:nvSpPr>
        <p:spPr>
          <a:xfrm>
            <a:off x="3187964" y="14104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방식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F1014C-288E-9915-201B-F67832952F9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8023" y="4301113"/>
            <a:ext cx="816698" cy="3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835C6B-69EC-B71C-7405-29E6A0917020}"/>
              </a:ext>
            </a:extLst>
          </p:cNvPr>
          <p:cNvSpPr txBox="1"/>
          <p:nvPr/>
        </p:nvSpPr>
        <p:spPr>
          <a:xfrm>
            <a:off x="3187964" y="4460895"/>
            <a:ext cx="159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6147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B396D7-7568-3EF6-45B5-EC0C4E6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9" y="6163592"/>
            <a:ext cx="656364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B3DDB-25AC-EE26-CD64-811FBB64A997}"/>
              </a:ext>
            </a:extLst>
          </p:cNvPr>
          <p:cNvSpPr txBox="1"/>
          <p:nvPr/>
        </p:nvSpPr>
        <p:spPr>
          <a:xfrm>
            <a:off x="8016240" y="6163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95A7-C11B-E717-7AFF-B67C049E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077"/>
            <a:ext cx="6248400" cy="2085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44F71-0445-297D-F0C8-345BC4E1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5115696"/>
            <a:ext cx="7049484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91CFA-C7E0-FA00-56BB-0723391D9496}"/>
              </a:ext>
            </a:extLst>
          </p:cNvPr>
          <p:cNvSpPr txBox="1"/>
          <p:nvPr/>
        </p:nvSpPr>
        <p:spPr>
          <a:xfrm>
            <a:off x="111067" y="4673187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Jdbc</a:t>
            </a:r>
            <a:r>
              <a:rPr lang="en-US" altLang="ko-KR" dirty="0"/>
              <a:t> spring</a:t>
            </a:r>
            <a:r>
              <a:rPr lang="ko-KR" altLang="en-US" dirty="0"/>
              <a:t>의 기능을 통한 </a:t>
            </a:r>
            <a:r>
              <a:rPr lang="en-US" altLang="ko-KR" dirty="0"/>
              <a:t>DAO</a:t>
            </a:r>
            <a:r>
              <a:rPr lang="ko-KR" altLang="en-US" dirty="0"/>
              <a:t>의 단순화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83DBB1-8C23-3F2E-D594-A61EA22E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004"/>
            <a:ext cx="8268854" cy="1047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252D16-2EF6-114E-AEA5-02E5B0B6D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9953"/>
            <a:ext cx="7552299" cy="1423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54319-409F-8A81-7501-4461ADF91044}"/>
              </a:ext>
            </a:extLst>
          </p:cNvPr>
          <p:cNvSpPr txBox="1"/>
          <p:nvPr/>
        </p:nvSpPr>
        <p:spPr>
          <a:xfrm>
            <a:off x="8016240" y="398709"/>
            <a:ext cx="33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Springjdbc</a:t>
            </a:r>
            <a:r>
              <a:rPr lang="ko-KR" altLang="en-US" dirty="0"/>
              <a:t>를 </a:t>
            </a:r>
            <a:r>
              <a:rPr lang="en-US" altLang="ko-KR" dirty="0"/>
              <a:t>porm.xml</a:t>
            </a:r>
            <a:r>
              <a:rPr lang="ko-KR" altLang="en-US" dirty="0"/>
              <a:t>에 삽입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03B95-9840-A14B-9739-90F062A389A9}"/>
              </a:ext>
            </a:extLst>
          </p:cNvPr>
          <p:cNvSpPr txBox="1"/>
          <p:nvPr/>
        </p:nvSpPr>
        <p:spPr>
          <a:xfrm>
            <a:off x="7929187" y="1777786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en-US" altLang="ko-KR" dirty="0" err="1"/>
              <a:t>SpringJDBC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206F28-B976-18CE-D448-2AE8BA3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696"/>
            <a:ext cx="8316486" cy="223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354CD-08AE-1288-3F37-BC14732F26F4}"/>
              </a:ext>
            </a:extLst>
          </p:cNvPr>
          <p:cNvSpPr txBox="1"/>
          <p:nvPr/>
        </p:nvSpPr>
        <p:spPr>
          <a:xfrm>
            <a:off x="152400" y="223520"/>
            <a:ext cx="810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사용시데이터를 그대로 페이지로 보내기 위해서</a:t>
            </a:r>
            <a:r>
              <a:rPr lang="en-US" altLang="ko-KR" dirty="0"/>
              <a:t> @ResponseBody </a:t>
            </a:r>
            <a:r>
              <a:rPr lang="ko-KR" altLang="en-US" dirty="0"/>
              <a:t>설정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416B5-78BE-D902-92AF-F56C00FA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029"/>
            <a:ext cx="6382641" cy="238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9D16A-B767-0717-AABD-794E2A8CB73C}"/>
              </a:ext>
            </a:extLst>
          </p:cNvPr>
          <p:cNvSpPr txBox="1"/>
          <p:nvPr/>
        </p:nvSpPr>
        <p:spPr>
          <a:xfrm>
            <a:off x="152400" y="2910561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처리하기 위해 </a:t>
            </a:r>
            <a:r>
              <a:rPr lang="en-US" altLang="ko-KR" dirty="0"/>
              <a:t>encoding </a:t>
            </a:r>
            <a:r>
              <a:rPr lang="ko-KR" altLang="en-US" dirty="0"/>
              <a:t>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DD7302-5979-EC39-E768-9FFA42D0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34" y="5124208"/>
            <a:ext cx="5487166" cy="173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34EEA-20EA-903A-2825-9BC0358BA485}"/>
              </a:ext>
            </a:extLst>
          </p:cNvPr>
          <p:cNvSpPr txBox="1"/>
          <p:nvPr/>
        </p:nvSpPr>
        <p:spPr>
          <a:xfrm>
            <a:off x="7708286" y="4658081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시 </a:t>
            </a:r>
            <a:r>
              <a:rPr lang="en-US" altLang="ko-KR" dirty="0" err="1"/>
              <a:t>json</a:t>
            </a:r>
            <a:r>
              <a:rPr lang="en-US" altLang="ko-KR" dirty="0"/>
              <a:t> parse </a:t>
            </a:r>
            <a:r>
              <a:rPr lang="ko-KR" altLang="en-US" dirty="0"/>
              <a:t>시 </a:t>
            </a:r>
            <a:r>
              <a:rPr lang="ko-KR" altLang="en-US" dirty="0" err="1"/>
              <a:t>불가능에러</a:t>
            </a:r>
            <a:r>
              <a:rPr lang="ko-KR" altLang="en-US" dirty="0"/>
              <a:t> 참조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DA4CF7-B248-DCA1-0129-DAF0AB62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0036"/>
            <a:ext cx="4067743" cy="771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F9A04-D412-6E2B-0F0E-A39E623100C4}"/>
              </a:ext>
            </a:extLst>
          </p:cNvPr>
          <p:cNvSpPr txBox="1"/>
          <p:nvPr/>
        </p:nvSpPr>
        <p:spPr>
          <a:xfrm>
            <a:off x="0" y="5526339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</a:t>
            </a:r>
            <a:r>
              <a:rPr lang="ko-KR" altLang="en-US" dirty="0"/>
              <a:t>형으로 받을 땐 </a:t>
            </a:r>
            <a:r>
              <a:rPr lang="en-US" altLang="ko-KR" dirty="0"/>
              <a:t>count(*)</a:t>
            </a:r>
            <a:r>
              <a:rPr lang="ko-KR" altLang="en-US" dirty="0"/>
              <a:t>처럼 숫자여야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10223629" y="289043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8B880-FF9B-887A-45AE-BE4F5B7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" y="3910930"/>
            <a:ext cx="1952525" cy="202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435D3-C33E-FC6F-A7C7-123BDB94E2FB}"/>
              </a:ext>
            </a:extLst>
          </p:cNvPr>
          <p:cNvSpPr txBox="1"/>
          <p:nvPr/>
        </p:nvSpPr>
        <p:spPr>
          <a:xfrm>
            <a:off x="2165105" y="5339802"/>
            <a:ext cx="340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리턴값에</a:t>
            </a:r>
            <a:r>
              <a:rPr lang="ko-KR" altLang="en-US" dirty="0"/>
              <a:t> 따라 </a:t>
            </a:r>
            <a:r>
              <a:rPr lang="en-US" altLang="ko-KR" dirty="0"/>
              <a:t>view resolver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거치거나 아닐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AC5D4-1115-D31D-16E3-1E16734F293D}"/>
              </a:ext>
            </a:extLst>
          </p:cNvPr>
          <p:cNvSpPr txBox="1"/>
          <p:nvPr/>
        </p:nvSpPr>
        <p:spPr>
          <a:xfrm>
            <a:off x="66732" y="5938312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View resolve or not</a:t>
            </a:r>
          </a:p>
          <a:p>
            <a:r>
              <a:rPr lang="en-US" altLang="ko-KR" dirty="0"/>
              <a:t>11.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908" cy="3391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AA337-77BB-4213-6CB2-E6D5DD5B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4" y="3466628"/>
            <a:ext cx="7211431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8FA08-92A5-81CF-28E8-23D0169E1AFC}"/>
              </a:ext>
            </a:extLst>
          </p:cNvPr>
          <p:cNvSpPr txBox="1"/>
          <p:nvPr/>
        </p:nvSpPr>
        <p:spPr>
          <a:xfrm>
            <a:off x="5190836" y="4442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6E4E-A2A9-E792-29F3-C42ECEC239E6}"/>
              </a:ext>
            </a:extLst>
          </p:cNvPr>
          <p:cNvSpPr txBox="1"/>
          <p:nvPr/>
        </p:nvSpPr>
        <p:spPr>
          <a:xfrm>
            <a:off x="5514001" y="5329382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</a:t>
            </a:r>
            <a:r>
              <a:rPr lang="en-US" altLang="ko-KR" dirty="0"/>
              <a:t>&gt; servletcontext.xml</a:t>
            </a:r>
            <a:r>
              <a:rPr lang="ko-KR" altLang="en-US" dirty="0"/>
              <a:t>을 가져와서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49B7E-FF55-2326-19D6-374F3CD2A6E6}"/>
              </a:ext>
            </a:extLst>
          </p:cNvPr>
          <p:cNvSpPr txBox="1"/>
          <p:nvPr/>
        </p:nvSpPr>
        <p:spPr>
          <a:xfrm>
            <a:off x="7241308" y="62253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6E9F-D006-A230-EF52-5CEF79EB43AF}"/>
              </a:ext>
            </a:extLst>
          </p:cNvPr>
          <p:cNvSpPr txBox="1"/>
          <p:nvPr/>
        </p:nvSpPr>
        <p:spPr>
          <a:xfrm>
            <a:off x="9232940" y="3099728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스프링프로젝트 구동단계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C3F7-F0F6-24C6-A18D-FEBDC8387536}"/>
              </a:ext>
            </a:extLst>
          </p:cNvPr>
          <p:cNvSpPr txBox="1"/>
          <p:nvPr/>
        </p:nvSpPr>
        <p:spPr>
          <a:xfrm>
            <a:off x="10874519" y="4461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컨벤션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0F0F1-0593-7115-21F7-67CBA284333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37167" y="4627357"/>
            <a:ext cx="5037352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7272E1-9464-374E-87DC-1FF37DF0A7D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0679198" y="4645830"/>
            <a:ext cx="195321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C9628-AFE3-321C-9CC3-E177F244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0" y="415499"/>
            <a:ext cx="4677428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109F9-44B6-4CCA-F2D4-25C2A227A810}"/>
              </a:ext>
            </a:extLst>
          </p:cNvPr>
          <p:cNvSpPr txBox="1"/>
          <p:nvPr/>
        </p:nvSpPr>
        <p:spPr>
          <a:xfrm>
            <a:off x="5125156" y="180622"/>
            <a:ext cx="625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Prom.xml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설정으로서 라이브러리 삽입을 위해</a:t>
            </a:r>
            <a:endParaRPr lang="en-US" altLang="ko-KR" dirty="0"/>
          </a:p>
          <a:p>
            <a:r>
              <a:rPr lang="en-US" altLang="ko-KR" dirty="0"/>
              <a:t>Porm.xml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ko-KR" altLang="en-US" dirty="0"/>
              <a:t>와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dependency </a:t>
            </a:r>
            <a:r>
              <a:rPr lang="ko-KR" altLang="en-US" dirty="0"/>
              <a:t>내부에 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16498-5B26-5F91-9473-083AF733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4" y="1120442"/>
            <a:ext cx="3326997" cy="120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C6D11-D6DC-E6BC-09B4-CB87CECD24D1}"/>
              </a:ext>
            </a:extLst>
          </p:cNvPr>
          <p:cNvSpPr txBox="1"/>
          <p:nvPr/>
        </p:nvSpPr>
        <p:spPr>
          <a:xfrm>
            <a:off x="8383010" y="1120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라이브러리를 모두 다운받음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E94A-3A2D-F29A-999C-0DF90171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8" y="3304062"/>
            <a:ext cx="2324546" cy="469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8977E-0D98-C321-897E-DEB84C02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775" y="2759217"/>
            <a:ext cx="8145225" cy="127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6A2DA-2A68-CD2F-0B90-3E605E20A46F}"/>
              </a:ext>
            </a:extLst>
          </p:cNvPr>
          <p:cNvSpPr txBox="1"/>
          <p:nvPr/>
        </p:nvSpPr>
        <p:spPr>
          <a:xfrm>
            <a:off x="361128" y="4034756"/>
            <a:ext cx="1146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패키지 </a:t>
            </a:r>
            <a:r>
              <a:rPr lang="en-US" altLang="ko-KR" dirty="0"/>
              <a:t>DAO </a:t>
            </a:r>
            <a:r>
              <a:rPr lang="ko-KR" altLang="en-US" dirty="0"/>
              <a:t>생성 후</a:t>
            </a:r>
            <a:endParaRPr lang="en-US" altLang="ko-KR" dirty="0"/>
          </a:p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상단에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를 입력해 주어야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root-context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읽어들일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수 있음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rootcontext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en-US" altLang="ko-KR" dirty="0"/>
              <a:t> bean</a:t>
            </a:r>
            <a:r>
              <a:rPr lang="ko-KR" altLang="en-US" dirty="0"/>
              <a:t>태그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실행되면 </a:t>
            </a:r>
            <a:r>
              <a:rPr lang="en-US" altLang="ko-KR" dirty="0"/>
              <a:t>web.xml</a:t>
            </a:r>
            <a:r>
              <a:rPr lang="ko-KR" altLang="en-US" dirty="0"/>
              <a:t>을 읽은 후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가 </a:t>
            </a:r>
            <a:r>
              <a:rPr lang="en-US" altLang="ko-KR" dirty="0"/>
              <a:t>root-</a:t>
            </a:r>
            <a:r>
              <a:rPr lang="en-US" altLang="ko-KR" dirty="0" err="1"/>
              <a:t>contexct</a:t>
            </a:r>
            <a:r>
              <a:rPr lang="ko-KR" altLang="en-US" dirty="0"/>
              <a:t>를 읽기 때문에 </a:t>
            </a:r>
            <a:endParaRPr lang="en-US" altLang="ko-KR" dirty="0"/>
          </a:p>
          <a:p>
            <a:r>
              <a:rPr lang="en-US" altLang="ko-KR" dirty="0" err="1"/>
              <a:t>dbcp</a:t>
            </a:r>
            <a:r>
              <a:rPr lang="ko-KR" altLang="en-US" dirty="0"/>
              <a:t>를 해당 위치에 입력하여 적용하게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&gt;Bean</a:t>
            </a:r>
            <a:r>
              <a:rPr lang="ko-KR" altLang="en-US" dirty="0"/>
              <a:t>태그를 직접 로드 한 것이 아닌 서버가 로드 한 것으로서 이후 </a:t>
            </a:r>
            <a:r>
              <a:rPr lang="en-US" altLang="ko-KR" dirty="0"/>
              <a:t>controller </a:t>
            </a:r>
            <a:r>
              <a:rPr lang="ko-KR" altLang="en-US" dirty="0"/>
              <a:t>등에서 주소를 모르기 때문에 </a:t>
            </a:r>
            <a:endParaRPr lang="en-US" altLang="ko-KR" dirty="0"/>
          </a:p>
          <a:p>
            <a:r>
              <a:rPr lang="ko-KR" altLang="en-US" dirty="0"/>
              <a:t>호출 불가능 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r>
              <a:rPr lang="en-US" altLang="ko-KR" dirty="0"/>
              <a:t>)&gt; </a:t>
            </a:r>
            <a:r>
              <a:rPr lang="ko-KR" altLang="en-US" dirty="0"/>
              <a:t>이후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83E7C-7AF0-82CC-B9AE-34F4EFE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C2B8D-387F-9C07-448E-AD246434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4" y="811803"/>
            <a:ext cx="6696364" cy="26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3D6E4-5663-99FE-4B02-D400CD63958A}"/>
              </a:ext>
            </a:extLst>
          </p:cNvPr>
          <p:cNvSpPr txBox="1"/>
          <p:nvPr/>
        </p:nvSpPr>
        <p:spPr>
          <a:xfrm>
            <a:off x="424255" y="39058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스프링 컨테이넌 인스턴스가 생성되면서 스캔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41707-C1E8-4B62-9006-3D57BC3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32" y="1133046"/>
            <a:ext cx="5020376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B7045-7C8E-93BF-646A-24A9AA87FE6E}"/>
              </a:ext>
            </a:extLst>
          </p:cNvPr>
          <p:cNvSpPr txBox="1"/>
          <p:nvPr/>
        </p:nvSpPr>
        <p:spPr>
          <a:xfrm>
            <a:off x="385014" y="1111900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컨트롤러만 </a:t>
            </a:r>
            <a:r>
              <a:rPr lang="ko-KR" altLang="en-US" dirty="0" err="1"/>
              <a:t>스캔되는</a:t>
            </a:r>
            <a:r>
              <a:rPr lang="ko-KR" altLang="en-US" dirty="0"/>
              <a:t> 설정을 전체 스캔으로 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D6A1C0-E4C1-8745-7367-DED696B9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" y="1567239"/>
            <a:ext cx="1638529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F6542-F32D-0557-2025-EB9090CA9D70}"/>
              </a:ext>
            </a:extLst>
          </p:cNvPr>
          <p:cNvSpPr txBox="1"/>
          <p:nvPr/>
        </p:nvSpPr>
        <p:spPr>
          <a:xfrm>
            <a:off x="1928104" y="1829344"/>
            <a:ext cx="874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</a:t>
            </a:r>
            <a:r>
              <a:rPr lang="ko-KR" altLang="en-US" dirty="0"/>
              <a:t>가 생성된 경우는 스프링 컨테이너 인스턴스로 인해 인스턴스가 생성 </a:t>
            </a:r>
            <a:r>
              <a:rPr lang="ko-KR" altLang="en-US" dirty="0" err="1"/>
              <a:t>됬음을</a:t>
            </a:r>
            <a:r>
              <a:rPr lang="ko-KR" altLang="en-US" dirty="0"/>
              <a:t> 명시</a:t>
            </a:r>
            <a:endParaRPr lang="en-US" altLang="ko-KR" dirty="0"/>
          </a:p>
          <a:p>
            <a:r>
              <a:rPr lang="ko-KR" altLang="en-US" dirty="0"/>
              <a:t>그러나 뜨지 않은 경우 에러 또는 잘못 설정한 경우로서 확인이 필요함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30D5C-B6C6-4900-87FF-E9902983ADB1}"/>
              </a:ext>
            </a:extLst>
          </p:cNvPr>
          <p:cNvSpPr txBox="1"/>
          <p:nvPr/>
        </p:nvSpPr>
        <p:spPr>
          <a:xfrm>
            <a:off x="110038" y="5292453"/>
            <a:ext cx="1208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DAO</a:t>
            </a:r>
            <a:r>
              <a:rPr lang="ko-KR" altLang="en-US" dirty="0"/>
              <a:t>를 사용하기 위해서는</a:t>
            </a:r>
            <a:endParaRPr lang="en-US" altLang="ko-KR" dirty="0"/>
          </a:p>
          <a:p>
            <a:r>
              <a:rPr lang="en-US" altLang="ko-KR" dirty="0" err="1"/>
              <a:t>getBean</a:t>
            </a:r>
            <a:r>
              <a:rPr lang="ko-KR" altLang="en-US" dirty="0"/>
              <a:t>을 통한 </a:t>
            </a:r>
            <a:r>
              <a:rPr lang="en-US" altLang="ko-KR" dirty="0"/>
              <a:t>DL </a:t>
            </a:r>
            <a:r>
              <a:rPr lang="ko-KR" altLang="en-US" dirty="0"/>
              <a:t>이 불가능하기 때문에 컨트롤러에 매개변수단에 </a:t>
            </a:r>
            <a:r>
              <a:rPr lang="en-US" altLang="ko-KR" dirty="0"/>
              <a:t>DAO </a:t>
            </a:r>
            <a:r>
              <a:rPr lang="ko-KR" altLang="en-US" dirty="0"/>
              <a:t>인스턴스를 생성 </a:t>
            </a:r>
            <a:r>
              <a:rPr lang="en-US" altLang="ko-KR" dirty="0"/>
              <a:t>(new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한 것과 동일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의존성 주입</a:t>
            </a:r>
            <a:r>
              <a:rPr lang="en-US" altLang="ko-KR" dirty="0"/>
              <a:t>)/ </a:t>
            </a:r>
            <a:r>
              <a:rPr lang="en-US" altLang="ko-KR" dirty="0" err="1"/>
              <a:t>Autowired</a:t>
            </a:r>
            <a:r>
              <a:rPr lang="ko-KR" altLang="en-US" dirty="0"/>
              <a:t>는 한번에 하나씩 밖에 사용이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외부에서 가져온 라이브러리는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수 없어 </a:t>
            </a:r>
            <a:r>
              <a:rPr lang="en-US" altLang="ko-KR" dirty="0" err="1"/>
              <a:t>Datasource</a:t>
            </a:r>
            <a:r>
              <a:rPr lang="ko-KR" altLang="en-US" dirty="0"/>
              <a:t>는 </a:t>
            </a:r>
            <a:r>
              <a:rPr lang="en-US" altLang="ko-KR" dirty="0" err="1"/>
              <a:t>rootcontext</a:t>
            </a:r>
            <a:r>
              <a:rPr lang="ko-KR" altLang="en-US" dirty="0"/>
              <a:t>에 작성하여 불러옴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ko-KR" altLang="en-US" dirty="0"/>
              <a:t>는 스프링컨테이너가 가지고 있는 인스턴스는 모두 적용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AD1D62-7E4E-DFCA-FB08-4DFB3F4BC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10838"/>
            <a:ext cx="2915057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A1AAD0-4590-16E6-3766-40315397243F}"/>
              </a:ext>
            </a:extLst>
          </p:cNvPr>
          <p:cNvSpPr txBox="1"/>
          <p:nvPr/>
        </p:nvSpPr>
        <p:spPr>
          <a:xfrm>
            <a:off x="3493892" y="2909746"/>
            <a:ext cx="752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</a:t>
            </a:r>
            <a:r>
              <a:rPr lang="ko-KR" altLang="en-US" dirty="0"/>
              <a:t>와 </a:t>
            </a:r>
            <a:r>
              <a:rPr lang="en-US" altLang="ko-KR" dirty="0"/>
              <a:t>servlet context</a:t>
            </a:r>
            <a:r>
              <a:rPr lang="ko-KR" altLang="en-US" dirty="0"/>
              <a:t>를 </a:t>
            </a:r>
            <a:r>
              <a:rPr lang="ko-KR" altLang="en-US" dirty="0" err="1"/>
              <a:t>나누어주기</a:t>
            </a:r>
            <a:r>
              <a:rPr lang="ko-KR" altLang="en-US" dirty="0"/>
              <a:t> 위해서 </a:t>
            </a:r>
            <a:r>
              <a:rPr lang="en-US" altLang="ko-KR" dirty="0"/>
              <a:t>root context</a:t>
            </a:r>
            <a:r>
              <a:rPr lang="ko-KR" altLang="en-US" dirty="0"/>
              <a:t>에는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4A34C7-4D6B-601A-4490-E5B85400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54" y="3219842"/>
            <a:ext cx="8640381" cy="333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677327-19C3-596F-33E1-452BAB83760F}"/>
              </a:ext>
            </a:extLst>
          </p:cNvPr>
          <p:cNvSpPr txBox="1"/>
          <p:nvPr/>
        </p:nvSpPr>
        <p:spPr>
          <a:xfrm>
            <a:off x="3493892" y="3494028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context </a:t>
            </a:r>
            <a:r>
              <a:rPr lang="ko-KR" altLang="en-US" dirty="0"/>
              <a:t>에는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AF8DE4-C790-F6A2-9CC7-D2C849E01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73" y="3559615"/>
            <a:ext cx="6096851" cy="238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939EC3-2E1E-8337-6424-8997C880041D}"/>
              </a:ext>
            </a:extLst>
          </p:cNvPr>
          <p:cNvSpPr txBox="1"/>
          <p:nvPr/>
        </p:nvSpPr>
        <p:spPr>
          <a:xfrm>
            <a:off x="3493892" y="3928099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 같이 나누어 주며 </a:t>
            </a:r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와 무관한 인스턴스 집합 및 명령</a:t>
            </a:r>
            <a:endParaRPr lang="en-US" altLang="ko-KR" dirty="0"/>
          </a:p>
          <a:p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에 관련된 인스턴스 집합 및 명령을 삽입해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F4D5E-32C0-A85C-0B7A-4DC7A74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282"/>
            <a:ext cx="8421275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931A63-6F2B-2D0B-479D-C790384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207"/>
            <a:ext cx="6268325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9F7B-6227-5FCA-23AC-158484638829}"/>
              </a:ext>
            </a:extLst>
          </p:cNvPr>
          <p:cNvSpPr txBox="1"/>
          <p:nvPr/>
        </p:nvSpPr>
        <p:spPr>
          <a:xfrm>
            <a:off x="0" y="25875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pormxml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B9ED9-3826-C029-BD0C-E77CE247AE3C}"/>
              </a:ext>
            </a:extLst>
          </p:cNvPr>
          <p:cNvSpPr txBox="1"/>
          <p:nvPr/>
        </p:nvSpPr>
        <p:spPr>
          <a:xfrm>
            <a:off x="0" y="1733950"/>
            <a:ext cx="37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07B768-ED97-0B8A-206E-D619ED36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4405"/>
            <a:ext cx="7449590" cy="131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3C4D55-6AF8-0BFE-B5F5-846EF0C00D0E}"/>
              </a:ext>
            </a:extLst>
          </p:cNvPr>
          <p:cNvSpPr txBox="1"/>
          <p:nvPr/>
        </p:nvSpPr>
        <p:spPr>
          <a:xfrm>
            <a:off x="0" y="3499183"/>
            <a:ext cx="109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en-US" altLang="ko-KR" dirty="0" err="1"/>
              <a:t>dbcp</a:t>
            </a:r>
            <a:r>
              <a:rPr lang="ko-KR" altLang="en-US" dirty="0"/>
              <a:t>를 사용한다는 기본 전제가 있음</a:t>
            </a:r>
            <a:r>
              <a:rPr lang="en-US" altLang="ko-KR" dirty="0"/>
              <a:t>. &gt; </a:t>
            </a:r>
            <a:r>
              <a:rPr lang="ko-KR" altLang="en-US" dirty="0"/>
              <a:t>스프링버전과 공유 </a:t>
            </a:r>
            <a:r>
              <a:rPr lang="en-US" altLang="ko-KR" dirty="0"/>
              <a:t>&gt; </a:t>
            </a:r>
            <a:r>
              <a:rPr lang="ko-KR" altLang="en-US" dirty="0"/>
              <a:t>스프링 버전으로 변경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E18033-8A5D-C12F-73E2-68DA0C3A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4314"/>
            <a:ext cx="7401958" cy="1333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A377-3B94-5995-B25E-AA7591DB511A}"/>
              </a:ext>
            </a:extLst>
          </p:cNvPr>
          <p:cNvSpPr txBox="1"/>
          <p:nvPr/>
        </p:nvSpPr>
        <p:spPr>
          <a:xfrm>
            <a:off x="6096000" y="4972344"/>
            <a:ext cx="524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Porm.xml</a:t>
            </a:r>
            <a:r>
              <a:rPr lang="ko-KR" altLang="en-US" dirty="0"/>
              <a:t>상단의 </a:t>
            </a:r>
            <a:r>
              <a:rPr lang="en-US" altLang="ko-KR" dirty="0"/>
              <a:t>properties </a:t>
            </a:r>
            <a:r>
              <a:rPr lang="ko-KR" altLang="en-US" dirty="0"/>
              <a:t>값 변경 시 자동 변경</a:t>
            </a:r>
          </a:p>
        </p:txBody>
      </p:sp>
    </p:spTree>
    <p:extLst>
      <p:ext uri="{BB962C8B-B14F-4D97-AF65-F5344CB8AC3E}">
        <p14:creationId xmlns:p14="http://schemas.microsoft.com/office/powerpoint/2010/main" val="12035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806</Words>
  <Application>Microsoft Office PowerPoint</Application>
  <PresentationFormat>와이드스크린</PresentationFormat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24</cp:revision>
  <dcterms:created xsi:type="dcterms:W3CDTF">2023-05-16T00:14:01Z</dcterms:created>
  <dcterms:modified xsi:type="dcterms:W3CDTF">2023-05-22T12:03:03Z</dcterms:modified>
</cp:coreProperties>
</file>