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mvnrepository.com/artifact/commons-fileupload/commons-fileup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64584-E202-D472-4851-B1DAFBF9ADC8}"/>
              </a:ext>
            </a:extLst>
          </p:cNvPr>
          <p:cNvSpPr txBox="1"/>
          <p:nvPr/>
        </p:nvSpPr>
        <p:spPr>
          <a:xfrm>
            <a:off x="101600" y="162560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https://mvnrepository.com/artifact/commons-fileupload/commons-fileupload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ko-KR" altLang="en-US" dirty="0" err="1"/>
              <a:t>커먼스</a:t>
            </a:r>
            <a:r>
              <a:rPr lang="ko-KR" altLang="en-US" dirty="0"/>
              <a:t> 파일 </a:t>
            </a:r>
            <a:r>
              <a:rPr lang="ko-KR" altLang="en-US" dirty="0" err="1"/>
              <a:t>업로더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스프링은 </a:t>
            </a:r>
            <a:r>
              <a:rPr lang="en-US" altLang="ko-KR" dirty="0"/>
              <a:t>cos.jar </a:t>
            </a:r>
            <a:r>
              <a:rPr lang="ko-KR" altLang="en-US" dirty="0"/>
              <a:t>보다 아파치 </a:t>
            </a:r>
            <a:r>
              <a:rPr lang="ko-KR" altLang="en-US" dirty="0" err="1"/>
              <a:t>업로더가</a:t>
            </a:r>
            <a:r>
              <a:rPr lang="ko-KR" altLang="en-US" dirty="0"/>
              <a:t> 더욱 연동성이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EA1D0-33B0-4B1B-BE65-30D09DD7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8" y="1132797"/>
            <a:ext cx="9516803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17CD7A-8FB4-5B16-3554-195C8FC7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8" y="1761546"/>
            <a:ext cx="5611008" cy="1143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B1B75B-5DBE-1AC9-C5AA-2B8C073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1742482"/>
            <a:ext cx="2838846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DA9D1-5BDA-D11B-BDE9-38107363EA03}"/>
              </a:ext>
            </a:extLst>
          </p:cNvPr>
          <p:cNvSpPr txBox="1"/>
          <p:nvPr/>
        </p:nvSpPr>
        <p:spPr>
          <a:xfrm>
            <a:off x="6302739" y="1742482"/>
            <a:ext cx="207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 err="1"/>
              <a:t>realpath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7C11-E5AC-02BE-C365-A1AF1E31DA4E}"/>
              </a:ext>
            </a:extLst>
          </p:cNvPr>
          <p:cNvSpPr txBox="1"/>
          <p:nvPr/>
        </p:nvSpPr>
        <p:spPr>
          <a:xfrm>
            <a:off x="8163333" y="3983345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중괄호의경우</a:t>
            </a:r>
            <a:r>
              <a:rPr lang="ko-KR" altLang="en-US" dirty="0"/>
              <a:t> 한줄이면 생략가능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쓰는게</a:t>
            </a:r>
            <a:r>
              <a:rPr lang="ko-KR" altLang="en-US" dirty="0"/>
              <a:t>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88BC8-1C7C-5CEA-9AD2-D8C930D6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276352"/>
            <a:ext cx="7811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2EA2D-F5BC-F2A7-B527-05B30CB3D585}"/>
              </a:ext>
            </a:extLst>
          </p:cNvPr>
          <p:cNvSpPr txBox="1"/>
          <p:nvPr/>
        </p:nvSpPr>
        <p:spPr>
          <a:xfrm>
            <a:off x="5843787" y="6978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유니크한 이름 설정할당</a:t>
            </a:r>
            <a:r>
              <a:rPr lang="en-US" altLang="ko-KR" dirty="0"/>
              <a:t>. </a:t>
            </a:r>
            <a:r>
              <a:rPr lang="ko-KR" altLang="en-US" dirty="0"/>
              <a:t>중복확률 극히 적음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D700B3-1D6D-AED6-5C85-6EBC38C8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" y="135374"/>
            <a:ext cx="3439005" cy="238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55ED6-4469-A587-99D6-CF5F8C189250}"/>
              </a:ext>
            </a:extLst>
          </p:cNvPr>
          <p:cNvSpPr txBox="1"/>
          <p:nvPr/>
        </p:nvSpPr>
        <p:spPr>
          <a:xfrm>
            <a:off x="7926086" y="2088573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추가로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  <a:p>
            <a:r>
              <a:rPr lang="ko-KR" altLang="en-US" dirty="0" err="1"/>
              <a:t>여러파일</a:t>
            </a:r>
            <a:r>
              <a:rPr lang="ko-KR" altLang="en-US" dirty="0"/>
              <a:t> 업로드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952D3-EA18-CBAB-A030-9C72B64D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" y="570083"/>
            <a:ext cx="6944694" cy="22291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65184-F752-1391-8FED-CE7D0C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" y="2757691"/>
            <a:ext cx="6850355" cy="4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3CB02-2DA3-8D43-F0F2-E8B5524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" y="1748905"/>
            <a:ext cx="4572638" cy="3724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C3983-F691-F0F8-57DC-13308F4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0"/>
            <a:ext cx="4172532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70271-94EA-0222-4542-BE7F16F983DA}"/>
              </a:ext>
            </a:extLst>
          </p:cNvPr>
          <p:cNvSpPr txBox="1"/>
          <p:nvPr/>
        </p:nvSpPr>
        <p:spPr>
          <a:xfrm>
            <a:off x="4844505" y="1302978"/>
            <a:ext cx="724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요청의 경우 </a:t>
            </a:r>
            <a:r>
              <a:rPr lang="en-US" altLang="ko-KR" dirty="0" err="1"/>
              <a:t>ResponsBody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ajax </a:t>
            </a:r>
            <a:r>
              <a:rPr lang="ko-KR" altLang="en-US" dirty="0"/>
              <a:t>요청에 대한 응답을 </a:t>
            </a:r>
            <a:endParaRPr lang="en-US" altLang="ko-KR" dirty="0"/>
          </a:p>
          <a:p>
            <a:r>
              <a:rPr lang="ko-KR" altLang="en-US" dirty="0"/>
              <a:t>설정해줌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list</a:t>
            </a:r>
            <a:r>
              <a:rPr lang="ko-KR" altLang="en-US" dirty="0"/>
              <a:t>의 경우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Gson</a:t>
            </a:r>
            <a:r>
              <a:rPr lang="ko-KR" altLang="en-US" dirty="0"/>
              <a:t> 라이브러리를 사용하면 </a:t>
            </a:r>
            <a:endParaRPr lang="en-US" altLang="ko-KR" dirty="0"/>
          </a:p>
          <a:p>
            <a:r>
              <a:rPr lang="ko-KR" altLang="en-US" dirty="0"/>
              <a:t>리턴 타입을 리스트로 정하여 보낼 경우 직렬화를 알아서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jsp</a:t>
            </a:r>
            <a:r>
              <a:rPr lang="ko-KR" altLang="en-US" dirty="0"/>
              <a:t>단에서도 </a:t>
            </a:r>
            <a:r>
              <a:rPr lang="en-US" altLang="ko-KR" dirty="0"/>
              <a:t>type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 err="1"/>
              <a:t>JSON.parse</a:t>
            </a:r>
            <a:r>
              <a:rPr lang="ko-KR" altLang="en-US" dirty="0"/>
              <a:t>가 불필요함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강사님 표현</a:t>
            </a:r>
            <a:r>
              <a:rPr lang="en-US" altLang="ko-KR" dirty="0"/>
              <a:t>-</a:t>
            </a:r>
          </a:p>
          <a:p>
            <a:r>
              <a:rPr lang="en-US" altLang="ko-KR" dirty="0" err="1"/>
              <a:t>Gson</a:t>
            </a:r>
            <a:r>
              <a:rPr lang="ko-KR" altLang="en-US" dirty="0"/>
              <a:t>에 의한 자동 직렬화 과정에서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content-type </a:t>
            </a:r>
            <a:r>
              <a:rPr lang="ko-KR" altLang="en-US" dirty="0"/>
              <a:t>필드에</a:t>
            </a:r>
            <a:endParaRPr lang="en-US" altLang="ko-KR" dirty="0"/>
          </a:p>
          <a:p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 적용 </a:t>
            </a:r>
            <a:r>
              <a:rPr lang="en-US" altLang="ko-KR" dirty="0"/>
              <a:t>&gt; ajax</a:t>
            </a:r>
            <a:r>
              <a:rPr lang="ko-KR" altLang="en-US" dirty="0"/>
              <a:t>가 </a:t>
            </a:r>
            <a:r>
              <a:rPr lang="en-US" altLang="ko-KR" dirty="0"/>
              <a:t>content-type</a:t>
            </a:r>
            <a:r>
              <a:rPr lang="ko-KR" altLang="en-US" dirty="0"/>
              <a:t>을 참조하여 스스로</a:t>
            </a:r>
            <a:endParaRPr lang="en-US" altLang="ko-KR" dirty="0"/>
          </a:p>
          <a:p>
            <a:r>
              <a:rPr lang="ko-KR" altLang="en-US" dirty="0"/>
              <a:t>역직렬화 시키기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7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8B271-185D-7795-D0F4-25913FDF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3FD97-03D4-8C92-DBCE-A38AED56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091"/>
            <a:ext cx="5982535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AD29A-B7E1-1154-4D62-3EEE6ACC14F3}"/>
              </a:ext>
            </a:extLst>
          </p:cNvPr>
          <p:cNvSpPr txBox="1"/>
          <p:nvPr/>
        </p:nvSpPr>
        <p:spPr>
          <a:xfrm>
            <a:off x="182027" y="1868023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요청주소가 </a:t>
            </a:r>
            <a:r>
              <a:rPr lang="en-US" altLang="ko-KR" dirty="0"/>
              <a:t>resources </a:t>
            </a:r>
            <a:r>
              <a:rPr lang="ko-KR" altLang="en-US" dirty="0"/>
              <a:t>뒤에 붙으면 </a:t>
            </a:r>
            <a:endParaRPr lang="en-US" altLang="ko-KR" dirty="0"/>
          </a:p>
          <a:p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매퍼가</a:t>
            </a:r>
            <a:r>
              <a:rPr lang="ko-KR" altLang="en-US" dirty="0"/>
              <a:t> 아닌  </a:t>
            </a:r>
            <a:r>
              <a:rPr lang="en-US" altLang="ko-KR" dirty="0"/>
              <a:t>resources</a:t>
            </a:r>
            <a:r>
              <a:rPr lang="ko-KR" altLang="en-US" dirty="0"/>
              <a:t>를 찾아가서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F575D-1600-AD04-4B26-5D05BB5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54" y="295316"/>
            <a:ext cx="6058746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EC8E3-5738-1289-B5A7-FBFA9C79A196}"/>
              </a:ext>
            </a:extLst>
          </p:cNvPr>
          <p:cNvSpPr txBox="1"/>
          <p:nvPr/>
        </p:nvSpPr>
        <p:spPr>
          <a:xfrm>
            <a:off x="6133254" y="752580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컨트롤러를 활성화 하는 코드로 </a:t>
            </a: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ko-KR" altLang="en-US" dirty="0" err="1"/>
              <a:t>매핑어노테이션을</a:t>
            </a:r>
            <a:r>
              <a:rPr lang="ko-KR" altLang="en-US" dirty="0"/>
              <a:t> 활용하여 컨트롤러를 활성화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0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74FC2-6CF0-A2E1-308C-607905252A7D}"/>
              </a:ext>
            </a:extLst>
          </p:cNvPr>
          <p:cNvSpPr txBox="1"/>
          <p:nvPr/>
        </p:nvSpPr>
        <p:spPr>
          <a:xfrm>
            <a:off x="4053840" y="365706"/>
            <a:ext cx="305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SpringMVC</a:t>
            </a:r>
            <a:endParaRPr lang="en-US" altLang="ko-KR" dirty="0"/>
          </a:p>
          <a:p>
            <a:r>
              <a:rPr lang="ko-KR" altLang="en-US" dirty="0"/>
              <a:t>컨트롤러 </a:t>
            </a:r>
            <a:r>
              <a:rPr lang="en-US" altLang="ko-KR" dirty="0"/>
              <a:t>&gt; DAO &gt; mapper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ACE37A-7F47-4C83-35B1-0CFA60CDF952}"/>
              </a:ext>
            </a:extLst>
          </p:cNvPr>
          <p:cNvSpPr/>
          <p:nvPr/>
        </p:nvSpPr>
        <p:spPr>
          <a:xfrm>
            <a:off x="5303520" y="712093"/>
            <a:ext cx="1872981" cy="3415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04F8E8-23D4-0C5D-6734-6A17202B40B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176501" y="882859"/>
            <a:ext cx="703965" cy="2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C4CEA-443E-C930-14FC-D89F6D6E9C38}"/>
              </a:ext>
            </a:extLst>
          </p:cNvPr>
          <p:cNvSpPr txBox="1"/>
          <p:nvPr/>
        </p:nvSpPr>
        <p:spPr>
          <a:xfrm>
            <a:off x="7880466" y="665927"/>
            <a:ext cx="377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PersistanceLayer</a:t>
            </a:r>
            <a:r>
              <a:rPr lang="en-US" altLang="ko-KR" dirty="0"/>
              <a:t>(</a:t>
            </a:r>
            <a:r>
              <a:rPr lang="en-US" altLang="ko-KR" dirty="0" err="1"/>
              <a:t>dataaccessLayer</a:t>
            </a:r>
            <a:r>
              <a:rPr lang="en-US" altLang="ko-KR" dirty="0"/>
              <a:t>)– </a:t>
            </a:r>
            <a:r>
              <a:rPr lang="ko-KR" altLang="en-US" dirty="0"/>
              <a:t>영구보존층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관련 로직 및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B64F7-E182-A431-82AF-25891EACF0A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47640" y="924661"/>
            <a:ext cx="0" cy="47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F358BC-061D-E312-2C3C-41AB890AF6D4}"/>
              </a:ext>
            </a:extLst>
          </p:cNvPr>
          <p:cNvSpPr txBox="1"/>
          <p:nvPr/>
        </p:nvSpPr>
        <p:spPr>
          <a:xfrm>
            <a:off x="4053840" y="1400011"/>
            <a:ext cx="23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레이어 삽입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serviceLayer</a:t>
            </a:r>
            <a:r>
              <a:rPr lang="en-US" altLang="ko-KR" dirty="0"/>
              <a:t>, </a:t>
            </a:r>
            <a:r>
              <a:rPr lang="en-US" altLang="ko-KR" dirty="0" err="1"/>
              <a:t>BusinessLayer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Business Logic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B4C9-A20D-1D1C-A39F-967AA50B4CC4}"/>
              </a:ext>
            </a:extLst>
          </p:cNvPr>
          <p:cNvSpPr txBox="1"/>
          <p:nvPr/>
        </p:nvSpPr>
        <p:spPr>
          <a:xfrm>
            <a:off x="935421" y="571166"/>
            <a:ext cx="2020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tier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WebLayer</a:t>
            </a:r>
            <a:r>
              <a:rPr lang="en-US" altLang="ko-KR" dirty="0"/>
              <a:t>, </a:t>
            </a:r>
            <a:r>
              <a:rPr lang="en-US" altLang="ko-KR" dirty="0" err="1"/>
              <a:t>presentaionLayer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(Web </a:t>
            </a:r>
            <a:r>
              <a:rPr lang="ko-KR" altLang="en-US" dirty="0"/>
              <a:t>관련 로직 및 </a:t>
            </a:r>
            <a:r>
              <a:rPr lang="en-US" altLang="ko-KR" dirty="0"/>
              <a:t>Component)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80D44B-A6E4-417C-1BBC-82F2571263C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955599" y="755832"/>
            <a:ext cx="109300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E256D-F1B5-C51A-95AE-D5D0FC6447EA}"/>
              </a:ext>
            </a:extLst>
          </p:cNvPr>
          <p:cNvSpPr/>
          <p:nvPr/>
        </p:nvSpPr>
        <p:spPr>
          <a:xfrm>
            <a:off x="4048607" y="665927"/>
            <a:ext cx="1093007" cy="3415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4C51FA-5167-7335-686A-33F8C56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540"/>
            <a:ext cx="5381297" cy="3282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66C7E-A174-CEFB-C8C3-EA47160BD6CD}"/>
              </a:ext>
            </a:extLst>
          </p:cNvPr>
          <p:cNvSpPr txBox="1"/>
          <p:nvPr/>
        </p:nvSpPr>
        <p:spPr>
          <a:xfrm>
            <a:off x="159057" y="6422928"/>
            <a:ext cx="651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등에서 얻은 정보를 표현하는 곳은 </a:t>
            </a:r>
            <a:r>
              <a:rPr lang="en-US" altLang="ko-KR" dirty="0"/>
              <a:t>provider </a:t>
            </a:r>
            <a:r>
              <a:rPr lang="ko-KR" altLang="en-US" dirty="0"/>
              <a:t>등으로 표현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269BACF-7345-AC3B-B649-2774C532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1" y="1935644"/>
            <a:ext cx="3568334" cy="4856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245F3-C9DF-CA2B-B5C4-6DAC72A7C962}"/>
              </a:ext>
            </a:extLst>
          </p:cNvPr>
          <p:cNvSpPr txBox="1"/>
          <p:nvPr/>
        </p:nvSpPr>
        <p:spPr>
          <a:xfrm>
            <a:off x="8838608" y="3730054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</a:p>
          <a:p>
            <a:endParaRPr lang="en-US" altLang="ko-KR" dirty="0"/>
          </a:p>
          <a:p>
            <a:r>
              <a:rPr lang="ko-KR" altLang="en-US" dirty="0"/>
              <a:t>도메인객체는 </a:t>
            </a:r>
            <a:r>
              <a:rPr lang="en-US" altLang="ko-KR" dirty="0"/>
              <a:t>DTO </a:t>
            </a:r>
            <a:r>
              <a:rPr lang="ko-KR" altLang="en-US" dirty="0"/>
              <a:t>내에</a:t>
            </a:r>
            <a:endParaRPr lang="en-US" altLang="ko-KR" dirty="0"/>
          </a:p>
          <a:p>
            <a:r>
              <a:rPr lang="ko-KR" altLang="en-US" dirty="0" err="1"/>
              <a:t>처리로직이</a:t>
            </a:r>
            <a:r>
              <a:rPr lang="ko-KR" altLang="en-US" dirty="0"/>
              <a:t> 있는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 - Value Object</a:t>
            </a:r>
          </a:p>
          <a:p>
            <a:r>
              <a:rPr lang="ko-KR" altLang="en-US" dirty="0"/>
              <a:t>멤버필드들이 </a:t>
            </a:r>
            <a:r>
              <a:rPr lang="ko-KR" altLang="en-US" dirty="0" err="1"/>
              <a:t>변하지않는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불변성의 차이</a:t>
            </a:r>
          </a:p>
        </p:txBody>
      </p:sp>
    </p:spTree>
    <p:extLst>
      <p:ext uri="{BB962C8B-B14F-4D97-AF65-F5344CB8AC3E}">
        <p14:creationId xmlns:p14="http://schemas.microsoft.com/office/powerpoint/2010/main" val="11647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97E3-A210-8502-9987-913BC349C29E}"/>
              </a:ext>
            </a:extLst>
          </p:cNvPr>
          <p:cNvSpPr/>
          <p:nvPr/>
        </p:nvSpPr>
        <p:spPr>
          <a:xfrm>
            <a:off x="3058160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0F61-D161-A6AC-C3B0-7361D5AEFB2F}"/>
              </a:ext>
            </a:extLst>
          </p:cNvPr>
          <p:cNvSpPr txBox="1"/>
          <p:nvPr/>
        </p:nvSpPr>
        <p:spPr>
          <a:xfrm>
            <a:off x="3058160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98EF8B-419D-77BA-8E02-C33740D13502}"/>
              </a:ext>
            </a:extLst>
          </p:cNvPr>
          <p:cNvSpPr/>
          <p:nvPr/>
        </p:nvSpPr>
        <p:spPr>
          <a:xfrm>
            <a:off x="65109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68D85-3AE6-B7C6-91E6-0CD3A5078358}"/>
              </a:ext>
            </a:extLst>
          </p:cNvPr>
          <p:cNvSpPr txBox="1"/>
          <p:nvPr/>
        </p:nvSpPr>
        <p:spPr>
          <a:xfrm>
            <a:off x="65109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 tier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BDDDC-AA43-6095-3865-2F76359DBCEC}"/>
              </a:ext>
            </a:extLst>
          </p:cNvPr>
          <p:cNvSpPr/>
          <p:nvPr/>
        </p:nvSpPr>
        <p:spPr>
          <a:xfrm>
            <a:off x="6289042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8DFF-86CD-DBF3-F507-EE1B128B8C9B}"/>
              </a:ext>
            </a:extLst>
          </p:cNvPr>
          <p:cNvSpPr txBox="1"/>
          <p:nvPr/>
        </p:nvSpPr>
        <p:spPr>
          <a:xfrm>
            <a:off x="6289042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Repositories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DB976-51CA-198B-6356-6EF19499F269}"/>
              </a:ext>
            </a:extLst>
          </p:cNvPr>
          <p:cNvSpPr txBox="1"/>
          <p:nvPr/>
        </p:nvSpPr>
        <p:spPr>
          <a:xfrm>
            <a:off x="369909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6A3FE-05A8-734B-367B-B2CA01F08BC7}"/>
              </a:ext>
            </a:extLst>
          </p:cNvPr>
          <p:cNvSpPr txBox="1"/>
          <p:nvPr/>
        </p:nvSpPr>
        <p:spPr>
          <a:xfrm>
            <a:off x="369909" y="379476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로 데이터 송출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8144-6E73-DD78-25C0-301DA2FF26EC}"/>
              </a:ext>
            </a:extLst>
          </p:cNvPr>
          <p:cNvSpPr txBox="1"/>
          <p:nvPr/>
        </p:nvSpPr>
        <p:spPr>
          <a:xfrm>
            <a:off x="6588762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관련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04C66-CC83-E893-3C09-0000062C35CE}"/>
              </a:ext>
            </a:extLst>
          </p:cNvPr>
          <p:cNvSpPr txBox="1"/>
          <p:nvPr/>
        </p:nvSpPr>
        <p:spPr>
          <a:xfrm>
            <a:off x="6588762" y="3794759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호출 및 </a:t>
            </a:r>
            <a:r>
              <a:rPr lang="en-US" altLang="ko-KR" dirty="0"/>
              <a:t>Mapper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07945-9A10-3921-1157-F4F5D71E66F6}"/>
              </a:ext>
            </a:extLst>
          </p:cNvPr>
          <p:cNvSpPr txBox="1"/>
          <p:nvPr/>
        </p:nvSpPr>
        <p:spPr>
          <a:xfrm>
            <a:off x="3283754" y="95504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과 </a:t>
            </a:r>
            <a:r>
              <a:rPr lang="en-US" altLang="ko-KR" dirty="0"/>
              <a:t>DB</a:t>
            </a:r>
            <a:r>
              <a:rPr lang="ko-KR" altLang="en-US" dirty="0"/>
              <a:t>와 관련성이 낮은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2F845-C943-DC86-1722-FB6CC7070641}"/>
              </a:ext>
            </a:extLst>
          </p:cNvPr>
          <p:cNvSpPr/>
          <p:nvPr/>
        </p:nvSpPr>
        <p:spPr>
          <a:xfrm>
            <a:off x="9282091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8B0E5-501E-6C23-476B-D3A88167491B}"/>
              </a:ext>
            </a:extLst>
          </p:cNvPr>
          <p:cNvSpPr txBox="1"/>
          <p:nvPr/>
        </p:nvSpPr>
        <p:spPr>
          <a:xfrm>
            <a:off x="9282091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4F670-FB12-33EA-C641-2145956C4776}"/>
              </a:ext>
            </a:extLst>
          </p:cNvPr>
          <p:cNvSpPr txBox="1"/>
          <p:nvPr/>
        </p:nvSpPr>
        <p:spPr>
          <a:xfrm>
            <a:off x="9581811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3D454-BCA4-D6BE-9B2D-12CE2E4E7332}"/>
              </a:ext>
            </a:extLst>
          </p:cNvPr>
          <p:cNvSpPr txBox="1"/>
          <p:nvPr/>
        </p:nvSpPr>
        <p:spPr>
          <a:xfrm>
            <a:off x="9581811" y="3794759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8A135-1258-34A4-3817-2E5F31C41903}"/>
              </a:ext>
            </a:extLst>
          </p:cNvPr>
          <p:cNvSpPr txBox="1"/>
          <p:nvPr/>
        </p:nvSpPr>
        <p:spPr>
          <a:xfrm>
            <a:off x="3283755" y="3840925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호출 </a:t>
            </a:r>
          </a:p>
        </p:txBody>
      </p:sp>
    </p:spTree>
    <p:extLst>
      <p:ext uri="{BB962C8B-B14F-4D97-AF65-F5344CB8AC3E}">
        <p14:creationId xmlns:p14="http://schemas.microsoft.com/office/powerpoint/2010/main" val="15066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92594-D404-3B54-5551-6B649DCAC4C0}"/>
              </a:ext>
            </a:extLst>
          </p:cNvPr>
          <p:cNvSpPr txBox="1"/>
          <p:nvPr/>
        </p:nvSpPr>
        <p:spPr>
          <a:xfrm>
            <a:off x="355600" y="369054"/>
            <a:ext cx="1136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Transaction – </a:t>
            </a:r>
            <a:r>
              <a:rPr lang="ko-KR" altLang="en-US" sz="1800" dirty="0">
                <a:latin typeface="Consolas" panose="020B0609020204030204" pitchFamily="49" charset="0"/>
              </a:rPr>
              <a:t>작업의 안전성</a:t>
            </a:r>
            <a:r>
              <a:rPr lang="en-US" altLang="ko-KR" sz="1800" dirty="0"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latin typeface="Consolas" panose="020B0609020204030204" pitchFamily="49" charset="0"/>
              </a:rPr>
              <a:t>원자성과 큰 관련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한가지 행위로서 여러가지 </a:t>
            </a:r>
            <a:r>
              <a:rPr lang="en-US" altLang="ko-KR" dirty="0">
                <a:latin typeface="Consolas" panose="020B0609020204030204" pitchFamily="49" charset="0"/>
              </a:rPr>
              <a:t>DB </a:t>
            </a:r>
            <a:r>
              <a:rPr lang="ko-KR" altLang="en-US" dirty="0">
                <a:latin typeface="Consolas" panose="020B0609020204030204" pitchFamily="49" charset="0"/>
              </a:rPr>
              <a:t>작업이 이루어 질 때 하나와 같이 작동 되도록 하는 중요성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어노테이션</a:t>
            </a:r>
            <a:r>
              <a:rPr lang="ko-KR" altLang="en-US" dirty="0">
                <a:latin typeface="Consolas" panose="020B0609020204030204" pitchFamily="49" charset="0"/>
              </a:rPr>
              <a:t> 문법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BF235-47A5-DB5F-DE77-2F436B51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5" y="4240570"/>
            <a:ext cx="9916909" cy="1152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DA447-A08D-31BD-9ADD-4CDBCB93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5" y="2743104"/>
            <a:ext cx="4382112" cy="1371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8860F-58CD-8975-BACE-3F61550F4B4D}"/>
              </a:ext>
            </a:extLst>
          </p:cNvPr>
          <p:cNvSpPr txBox="1"/>
          <p:nvPr/>
        </p:nvSpPr>
        <p:spPr>
          <a:xfrm>
            <a:off x="568585" y="5393256"/>
            <a:ext cx="770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붙은 기능들을 호출하여 작동하게끔 해주는 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FFA59D-B092-088B-484D-4AE7E807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" y="5992079"/>
            <a:ext cx="828790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26B5A-46E7-01E8-F6AD-224723AC8CAB}"/>
              </a:ext>
            </a:extLst>
          </p:cNvPr>
          <p:cNvSpPr txBox="1"/>
          <p:nvPr/>
        </p:nvSpPr>
        <p:spPr>
          <a:xfrm>
            <a:off x="132080" y="121920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5F1A1-B33C-3A3A-1B8C-708EE847A34E}"/>
              </a:ext>
            </a:extLst>
          </p:cNvPr>
          <p:cNvSpPr txBox="1"/>
          <p:nvPr/>
        </p:nvSpPr>
        <p:spPr>
          <a:xfrm>
            <a:off x="132080" y="680720"/>
            <a:ext cx="1175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/>
              <a:t>http</a:t>
            </a:r>
            <a:r>
              <a:rPr lang="ko-KR" altLang="en-US" dirty="0"/>
              <a:t>프로토콜의 규칙에 어긋남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리스폰스</a:t>
            </a:r>
            <a:r>
              <a:rPr lang="ko-KR" altLang="en-US" dirty="0"/>
              <a:t> 의 순서</a:t>
            </a:r>
            <a:r>
              <a:rPr lang="en-US" altLang="ko-KR" dirty="0"/>
              <a:t> / </a:t>
            </a:r>
            <a:r>
              <a:rPr lang="ko-KR" altLang="en-US" dirty="0"/>
              <a:t>상황에 따라 </a:t>
            </a:r>
            <a:r>
              <a:rPr lang="ko-KR" altLang="en-US" dirty="0" err="1"/>
              <a:t>리스폰스부터</a:t>
            </a:r>
            <a:r>
              <a:rPr lang="ko-KR" altLang="en-US" dirty="0"/>
              <a:t> 있어야 함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채팅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는 채팅서버에 </a:t>
            </a:r>
            <a:r>
              <a:rPr lang="en-US" altLang="ko-KR" dirty="0"/>
              <a:t>Hello </a:t>
            </a:r>
            <a:r>
              <a:rPr lang="ko-KR" altLang="en-US" dirty="0"/>
              <a:t>보냄 </a:t>
            </a:r>
            <a:r>
              <a:rPr lang="en-US" altLang="ko-KR" dirty="0"/>
              <a:t>&gt; </a:t>
            </a:r>
            <a:r>
              <a:rPr lang="ko-KR" altLang="en-US" dirty="0"/>
              <a:t>채팅서버가 </a:t>
            </a:r>
            <a:r>
              <a:rPr lang="en-US" altLang="ko-KR" dirty="0"/>
              <a:t>B </a:t>
            </a:r>
            <a:r>
              <a:rPr lang="ko-KR" altLang="en-US" dirty="0"/>
              <a:t>한테 </a:t>
            </a:r>
            <a:r>
              <a:rPr lang="en-US" altLang="ko-KR" dirty="0"/>
              <a:t>Hello </a:t>
            </a:r>
            <a:r>
              <a:rPr lang="ko-KR" altLang="en-US" dirty="0"/>
              <a:t>보냄 의</a:t>
            </a:r>
            <a:r>
              <a:rPr lang="en-US" altLang="ko-KR" dirty="0"/>
              <a:t> </a:t>
            </a:r>
            <a:r>
              <a:rPr lang="ko-KR" altLang="en-US" dirty="0"/>
              <a:t>방식  </a:t>
            </a:r>
            <a:r>
              <a:rPr lang="en-US" altLang="ko-KR" dirty="0"/>
              <a:t>// </a:t>
            </a:r>
            <a:r>
              <a:rPr lang="ko-KR" altLang="en-US" dirty="0"/>
              <a:t>채팅서버는 중계역할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Web socket</a:t>
            </a:r>
            <a:r>
              <a:rPr lang="ko-KR" altLang="en-US" dirty="0"/>
              <a:t>은 </a:t>
            </a:r>
            <a:r>
              <a:rPr lang="en-US" altLang="ko-KR" dirty="0"/>
              <a:t>http</a:t>
            </a:r>
            <a:r>
              <a:rPr lang="ko-KR" altLang="en-US" dirty="0"/>
              <a:t>가 아님 </a:t>
            </a:r>
            <a:r>
              <a:rPr lang="en-US" altLang="ko-KR" dirty="0"/>
              <a:t>&gt; WS </a:t>
            </a:r>
            <a:r>
              <a:rPr lang="ko-KR" altLang="en-US" dirty="0"/>
              <a:t>라는 자체 프로토콜임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연결하나</a:t>
            </a:r>
            <a:r>
              <a:rPr lang="en-US" altLang="ko-KR" dirty="0"/>
              <a:t>, web socket </a:t>
            </a:r>
            <a:r>
              <a:rPr lang="ko-KR" altLang="en-US" dirty="0"/>
              <a:t>연결 하나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27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BB17C6-449F-AE87-C96C-5352E94C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45" y="3543042"/>
            <a:ext cx="4772555" cy="3314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24B37-D8C7-8282-0B06-071170FD0EAC}"/>
              </a:ext>
            </a:extLst>
          </p:cNvPr>
          <p:cNvSpPr txBox="1"/>
          <p:nvPr/>
        </p:nvSpPr>
        <p:spPr>
          <a:xfrm>
            <a:off x="111760" y="162560"/>
            <a:ext cx="514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접속자마다 </a:t>
            </a:r>
            <a:r>
              <a:rPr lang="en-US" altLang="ko-KR" dirty="0"/>
              <a:t>Endpoint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멤버필드로 </a:t>
            </a:r>
            <a:r>
              <a:rPr lang="en-US" altLang="ko-KR" dirty="0"/>
              <a:t>session</a:t>
            </a:r>
            <a:r>
              <a:rPr lang="ko-KR" altLang="en-US" dirty="0"/>
              <a:t>을 만들어 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세션이 생성되면 세션을 가진 사용자는 언제든 </a:t>
            </a:r>
            <a:endParaRPr lang="en-US" altLang="ko-KR" dirty="0"/>
          </a:p>
          <a:p>
            <a:r>
              <a:rPr lang="ko-KR" altLang="en-US" dirty="0"/>
              <a:t>메시지 송신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각자를 향한 세션객체 하나만 가지고 있어 다른 </a:t>
            </a:r>
            <a:endParaRPr lang="en-US" altLang="ko-KR" dirty="0"/>
          </a:p>
          <a:p>
            <a:r>
              <a:rPr lang="ko-KR" altLang="en-US" dirty="0"/>
              <a:t>사용자에겐 접근이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을 사용하여 각 접속자의 리스트는 동일한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를 가지게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FBECA-0689-D0B1-989D-B6C546A9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0"/>
            <a:ext cx="6553200" cy="2358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FA584-30C6-AAFA-18FF-B7BCF8FF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058" y="2358555"/>
            <a:ext cx="3849777" cy="23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EC30C-6EDD-31F8-FB16-BF50AF0F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736"/>
          <a:stretch/>
        </p:blipFill>
        <p:spPr>
          <a:xfrm>
            <a:off x="0" y="129756"/>
            <a:ext cx="9421540" cy="137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DCD5C-9651-2A23-3580-1B68BC575064}"/>
              </a:ext>
            </a:extLst>
          </p:cNvPr>
          <p:cNvSpPr txBox="1"/>
          <p:nvPr/>
        </p:nvSpPr>
        <p:spPr>
          <a:xfrm>
            <a:off x="0" y="150368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 err="1"/>
              <a:t>에있는</a:t>
            </a:r>
            <a:r>
              <a:rPr lang="ko-KR" altLang="en-US" dirty="0"/>
              <a:t> 로그인 </a:t>
            </a:r>
            <a:r>
              <a:rPr lang="ko-KR" altLang="en-US" dirty="0" err="1"/>
              <a:t>정보등</a:t>
            </a:r>
            <a:r>
              <a:rPr lang="ko-KR" altLang="en-US" dirty="0"/>
              <a:t> 을 가져오는 코드</a:t>
            </a:r>
          </a:p>
        </p:txBody>
      </p:sp>
    </p:spTree>
    <p:extLst>
      <p:ext uri="{BB962C8B-B14F-4D97-AF65-F5344CB8AC3E}">
        <p14:creationId xmlns:p14="http://schemas.microsoft.com/office/powerpoint/2010/main" val="102316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443BD-876F-BDEF-D68D-1F453D02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3" y="472769"/>
            <a:ext cx="3781953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9E837-59B2-1277-4E7E-2ED75B56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9" y="2019006"/>
            <a:ext cx="5563376" cy="1762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B718D9-1B02-3C73-1DFC-92161C9B2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64" y="430292"/>
            <a:ext cx="4363059" cy="266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CCE6F-217F-093D-8B45-92EB88B156CD}"/>
              </a:ext>
            </a:extLst>
          </p:cNvPr>
          <p:cNvSpPr txBox="1"/>
          <p:nvPr/>
        </p:nvSpPr>
        <p:spPr>
          <a:xfrm>
            <a:off x="7667598" y="60960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Guava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09D94F-B647-61BB-3106-FA7CC01A9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338"/>
          <a:stretch/>
        </p:blipFill>
        <p:spPr>
          <a:xfrm>
            <a:off x="7280926" y="1233805"/>
            <a:ext cx="4315427" cy="211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702E99-7889-7920-8D86-5BA767A23F11}"/>
              </a:ext>
            </a:extLst>
          </p:cNvPr>
          <p:cNvSpPr txBox="1"/>
          <p:nvPr/>
        </p:nvSpPr>
        <p:spPr>
          <a:xfrm>
            <a:off x="7170443" y="178071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번째 데이터가 들어갈 시 가장 처음의</a:t>
            </a:r>
            <a:endParaRPr lang="en-US" altLang="ko-KR" dirty="0"/>
          </a:p>
          <a:p>
            <a:r>
              <a:rPr lang="ko-KR" altLang="en-US" dirty="0"/>
              <a:t>데이터를 삭제하고 한 칸 씩 미뤄서 저장함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가장 최신의 데이터를 지정한 개수만큼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88B8-8D85-5BA9-7D96-BE3155315F3A}"/>
              </a:ext>
            </a:extLst>
          </p:cNvPr>
          <p:cNvSpPr txBox="1"/>
          <p:nvPr/>
        </p:nvSpPr>
        <p:spPr>
          <a:xfrm>
            <a:off x="232463" y="85603"/>
            <a:ext cx="548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인스턴스를 생성하여 </a:t>
            </a:r>
            <a:r>
              <a:rPr lang="en-US" altLang="ko-KR" dirty="0" err="1"/>
              <a:t>addProperty</a:t>
            </a:r>
            <a:r>
              <a:rPr lang="ko-KR" altLang="en-US" dirty="0"/>
              <a:t>로 추가하여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40441-6EAD-52DA-0A7A-D70FB5F29870}"/>
              </a:ext>
            </a:extLst>
          </p:cNvPr>
          <p:cNvSpPr txBox="1"/>
          <p:nvPr/>
        </p:nvSpPr>
        <p:spPr>
          <a:xfrm>
            <a:off x="232462" y="1248592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단에서 받은 데이터를 </a:t>
            </a:r>
            <a:r>
              <a:rPr lang="en-US" altLang="ko-KR" dirty="0"/>
              <a:t>JSON </a:t>
            </a:r>
            <a:r>
              <a:rPr lang="ko-KR" altLang="en-US" dirty="0"/>
              <a:t>형태로서 역직렬화로</a:t>
            </a:r>
            <a:endParaRPr lang="en-US" altLang="ko-KR" dirty="0"/>
          </a:p>
          <a:p>
            <a:r>
              <a:rPr lang="ko-KR" altLang="en-US" dirty="0"/>
              <a:t>변환하여 출력할 수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EBC26-48E5-2B32-3CB3-A0D1B27E6543}"/>
              </a:ext>
            </a:extLst>
          </p:cNvPr>
          <p:cNvSpPr txBox="1"/>
          <p:nvPr/>
        </p:nvSpPr>
        <p:spPr>
          <a:xfrm>
            <a:off x="6373806" y="2764926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EvictingQueue</a:t>
            </a:r>
            <a:r>
              <a:rPr lang="en-US" altLang="ko-KR" dirty="0"/>
              <a:t> </a:t>
            </a:r>
            <a:r>
              <a:rPr lang="ko-KR" altLang="en-US" dirty="0"/>
              <a:t>리스트로 만든 메시지 또한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81E9DE-A46A-D1DD-2231-9F0B669E41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064"/>
          <a:stretch/>
        </p:blipFill>
        <p:spPr>
          <a:xfrm>
            <a:off x="6147803" y="3632174"/>
            <a:ext cx="5959882" cy="23063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E601F5-1649-D873-DE14-6F018FF77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62" y="4454955"/>
            <a:ext cx="5963482" cy="18290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1959435-F06D-D2E2-0719-274AA3338A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9766"/>
          <a:stretch/>
        </p:blipFill>
        <p:spPr>
          <a:xfrm>
            <a:off x="6147803" y="3286659"/>
            <a:ext cx="5959882" cy="3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13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EEA8-4E98-AF67-69DB-1B4F73EDFF75}"/>
              </a:ext>
            </a:extLst>
          </p:cNvPr>
          <p:cNvSpPr txBox="1"/>
          <p:nvPr/>
        </p:nvSpPr>
        <p:spPr>
          <a:xfrm>
            <a:off x="152400" y="223520"/>
            <a:ext cx="10136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채팅을 </a:t>
            </a:r>
            <a:r>
              <a:rPr lang="en-US" altLang="ko-KR" dirty="0"/>
              <a:t>DB</a:t>
            </a:r>
            <a:r>
              <a:rPr lang="ko-KR" altLang="en-US" dirty="0"/>
              <a:t>에 저장하기 위한 방법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</a:t>
            </a:r>
            <a:r>
              <a:rPr lang="ko-KR" altLang="en-US" dirty="0"/>
              <a:t>는 스프링 인스턴스가 한번 생성될 때에 한번 생성 </a:t>
            </a:r>
            <a:r>
              <a:rPr lang="en-US" altLang="ko-KR" dirty="0"/>
              <a:t>/ DL</a:t>
            </a:r>
            <a:r>
              <a:rPr lang="ko-KR" altLang="en-US" dirty="0"/>
              <a:t>은 생성된 인스턴스를 찾아 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새로 </a:t>
            </a:r>
            <a:r>
              <a:rPr lang="ko-KR" altLang="en-US" dirty="0" err="1"/>
              <a:t>접속할때</a:t>
            </a:r>
            <a:r>
              <a:rPr lang="ko-KR" altLang="en-US" dirty="0"/>
              <a:t> 마다 인스턴스가 반복적으로 생성되어 </a:t>
            </a:r>
            <a:r>
              <a:rPr lang="en-US" altLang="ko-KR" dirty="0"/>
              <a:t>DI</a:t>
            </a:r>
            <a:r>
              <a:rPr lang="ko-KR" altLang="en-US" dirty="0"/>
              <a:t>는 사용 불가능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D80786-D16C-29DC-11E5-745CEB0D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3726"/>
            <a:ext cx="3286584" cy="333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01D49-720A-4DBE-194F-336D14AD8D68}"/>
              </a:ext>
            </a:extLst>
          </p:cNvPr>
          <p:cNvSpPr txBox="1"/>
          <p:nvPr/>
        </p:nvSpPr>
        <p:spPr>
          <a:xfrm>
            <a:off x="4094480" y="1977846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ApplicationContext</a:t>
            </a:r>
            <a:r>
              <a:rPr lang="en-US" altLang="ko-KR" dirty="0"/>
              <a:t> = 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ED7FB-32CF-262A-B0BB-245E1F4A9EA3}"/>
              </a:ext>
            </a:extLst>
          </p:cNvPr>
          <p:cNvSpPr txBox="1"/>
          <p:nvPr/>
        </p:nvSpPr>
        <p:spPr>
          <a:xfrm>
            <a:off x="121920" y="81280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STOMP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A5F8F-F5E9-24FA-7B99-53DAFB63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450612"/>
            <a:ext cx="8049748" cy="4239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10E4F-8F16-9559-F674-6A97EF9D6914}"/>
              </a:ext>
            </a:extLst>
          </p:cNvPr>
          <p:cNvSpPr txBox="1"/>
          <p:nvPr/>
        </p:nvSpPr>
        <p:spPr>
          <a:xfrm>
            <a:off x="121920" y="4826000"/>
            <a:ext cx="8093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엔드포인트가</a:t>
            </a:r>
            <a:r>
              <a:rPr lang="ko-KR" altLang="en-US" dirty="0"/>
              <a:t> 텍스트를 작성하여 </a:t>
            </a:r>
            <a:r>
              <a:rPr lang="en-US" altLang="ko-KR" dirty="0"/>
              <a:t>/topic/a </a:t>
            </a:r>
            <a:r>
              <a:rPr lang="ko-KR" altLang="en-US" dirty="0" err="1"/>
              <a:t>라는곳으로</a:t>
            </a:r>
            <a:r>
              <a:rPr lang="ko-KR" altLang="en-US" dirty="0"/>
              <a:t> 보내면 그곳이 채널임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하단의 </a:t>
            </a:r>
            <a:r>
              <a:rPr lang="ko-KR" altLang="en-US" dirty="0" err="1"/>
              <a:t>엔드포인트</a:t>
            </a:r>
            <a:r>
              <a:rPr lang="ko-KR" altLang="en-US" dirty="0"/>
              <a:t> </a:t>
            </a:r>
            <a:r>
              <a:rPr lang="en-US" altLang="ko-KR" dirty="0"/>
              <a:t>/chat </a:t>
            </a:r>
            <a:r>
              <a:rPr lang="ko-KR" altLang="en-US" dirty="0"/>
              <a:t>은 </a:t>
            </a:r>
            <a:r>
              <a:rPr lang="ko-KR" altLang="en-US" dirty="0" err="1"/>
              <a:t>접속할시에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/chat </a:t>
            </a:r>
            <a:r>
              <a:rPr lang="ko-KR" altLang="en-US" dirty="0"/>
              <a:t>에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단에 </a:t>
            </a:r>
            <a:r>
              <a:rPr lang="en-US" altLang="ko-KR" dirty="0"/>
              <a:t>topic</a:t>
            </a:r>
            <a:r>
              <a:rPr lang="ko-KR" altLang="en-US" dirty="0"/>
              <a:t>뒤 주소는 별개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108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83E0E-EF95-83EB-117A-9AB7F7B73FB0}"/>
              </a:ext>
            </a:extLst>
          </p:cNvPr>
          <p:cNvSpPr txBox="1"/>
          <p:nvPr/>
        </p:nvSpPr>
        <p:spPr>
          <a:xfrm>
            <a:off x="5740400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웹소켓</a:t>
            </a:r>
            <a:r>
              <a:rPr lang="ko-KR" altLang="en-US" dirty="0"/>
              <a:t> 연결 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4606-EE67-05DA-2B79-226378E67E3B}"/>
              </a:ext>
            </a:extLst>
          </p:cNvPr>
          <p:cNvSpPr txBox="1"/>
          <p:nvPr/>
        </p:nvSpPr>
        <p:spPr>
          <a:xfrm>
            <a:off x="4167211" y="369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스톰프</a:t>
            </a:r>
            <a:r>
              <a:rPr lang="ko-KR" altLang="en-US" dirty="0"/>
              <a:t> 추가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6CAE96-6096-F550-F5B5-0DC1C039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14" y="1157880"/>
            <a:ext cx="1762371" cy="600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255D73-5230-2998-AAA5-20F9013D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88012" cy="4153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C234A-821F-6EC5-7D90-DB452445352A}"/>
              </a:ext>
            </a:extLst>
          </p:cNvPr>
          <p:cNvSpPr txBox="1"/>
          <p:nvPr/>
        </p:nvSpPr>
        <p:spPr>
          <a:xfrm>
            <a:off x="8254669" y="1916737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형태의 메시지가 와도</a:t>
            </a:r>
            <a:endParaRPr lang="en-US" altLang="ko-KR" dirty="0"/>
          </a:p>
          <a:p>
            <a:r>
              <a:rPr lang="ko-KR" altLang="en-US" dirty="0"/>
              <a:t>받고자 한 것은 </a:t>
            </a:r>
            <a:r>
              <a:rPr lang="en-US" altLang="ko-KR" dirty="0"/>
              <a:t>/topic/test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설정하였기에 </a:t>
            </a:r>
            <a:r>
              <a:rPr lang="ko-KR" altLang="en-US" dirty="0" err="1"/>
              <a:t>다른것들은</a:t>
            </a:r>
            <a:r>
              <a:rPr lang="ko-KR" altLang="en-US" dirty="0"/>
              <a:t> </a:t>
            </a:r>
            <a:r>
              <a:rPr lang="ko-KR" altLang="en-US" dirty="0" err="1"/>
              <a:t>받지않음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C92CE9-013E-5D68-C4AC-6D10C9B2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2" y="4522812"/>
            <a:ext cx="9313063" cy="23351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70623E-9B18-4849-CBD3-3BF5D0F5F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312" y="2957565"/>
            <a:ext cx="831648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590BE-6C01-5A29-F060-EE91B0851571}"/>
              </a:ext>
            </a:extLst>
          </p:cNvPr>
          <p:cNvSpPr txBox="1"/>
          <p:nvPr/>
        </p:nvSpPr>
        <p:spPr>
          <a:xfrm>
            <a:off x="0" y="123767"/>
            <a:ext cx="626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</a:t>
            </a:r>
            <a:r>
              <a:rPr lang="en-US" altLang="ko-KR" dirty="0"/>
              <a:t>,</a:t>
            </a:r>
            <a:r>
              <a:rPr lang="ko-KR" altLang="en-US" dirty="0"/>
              <a:t>기능별 권한 통제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intercepter</a:t>
            </a:r>
            <a:r>
              <a:rPr lang="en-US" altLang="ko-KR" dirty="0"/>
              <a:t>(servlet </a:t>
            </a:r>
            <a:r>
              <a:rPr lang="en-US" altLang="ko-KR" dirty="0" err="1"/>
              <a:t>filte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1A7A-1C17-87FD-BF03-93589723C630}"/>
              </a:ext>
            </a:extLst>
          </p:cNvPr>
          <p:cNvSpPr txBox="1"/>
          <p:nvPr/>
        </p:nvSpPr>
        <p:spPr>
          <a:xfrm>
            <a:off x="0" y="889446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클라이언트의 요청 중간에서 처리함</a:t>
            </a:r>
            <a:endParaRPr lang="en-US" altLang="ko-KR" dirty="0"/>
          </a:p>
          <a:p>
            <a:r>
              <a:rPr lang="ko-KR" altLang="en-US" dirty="0"/>
              <a:t>위치 및 영역이 </a:t>
            </a:r>
            <a:r>
              <a:rPr lang="en-US" altLang="ko-KR" dirty="0"/>
              <a:t>servlet filter</a:t>
            </a:r>
            <a:r>
              <a:rPr lang="ko-KR" altLang="en-US" dirty="0"/>
              <a:t>와 다름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87E525-4508-A338-138E-9987D916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55" y="0"/>
            <a:ext cx="6037845" cy="5275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4DBB0-2EA1-35BF-13B5-B650073ADFA4}"/>
              </a:ext>
            </a:extLst>
          </p:cNvPr>
          <p:cNvSpPr txBox="1"/>
          <p:nvPr/>
        </p:nvSpPr>
        <p:spPr>
          <a:xfrm>
            <a:off x="154546" y="4232394"/>
            <a:ext cx="292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</a:t>
            </a:r>
            <a:r>
              <a:rPr lang="ko-KR" altLang="en-US" dirty="0"/>
              <a:t> 는 </a:t>
            </a:r>
            <a:r>
              <a:rPr lang="ko-KR" altLang="en-US" dirty="0" err="1"/>
              <a:t>디스패처로</a:t>
            </a:r>
            <a:r>
              <a:rPr lang="ko-KR" altLang="en-US" dirty="0"/>
              <a:t> 가기 전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는 </a:t>
            </a:r>
            <a:r>
              <a:rPr lang="ko-KR" altLang="en-US" dirty="0" err="1"/>
              <a:t>갔다올때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AD8D7B-AF80-0ACF-A661-3944D19B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3" y="1717110"/>
            <a:ext cx="576342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1592</Words>
  <Application>Microsoft Office PowerPoint</Application>
  <PresentationFormat>와이드스크린</PresentationFormat>
  <Paragraphs>276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47</cp:revision>
  <dcterms:created xsi:type="dcterms:W3CDTF">2023-05-16T00:14:01Z</dcterms:created>
  <dcterms:modified xsi:type="dcterms:W3CDTF">2023-05-31T11:55:26Z</dcterms:modified>
</cp:coreProperties>
</file>