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1D88-762A-FA2E-CC73-1E89E79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7683E-4629-9B88-B53E-932F551F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83546-B0AD-45BC-20F2-5ECC89C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EB9D-8111-7F70-60F5-46C04F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9D8-A983-3A84-CD17-5CE1FB9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5C91B-C9F3-C129-8A16-B4AA0D50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EF4D9-694A-059C-451B-84D8D01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B22A-638F-8E93-4BB0-8CE8027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BA35-6E38-BDD5-DA83-A9F743A2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5DB4-8F87-8D1D-5873-A664950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A0EC-BA02-DBBA-C86A-0022BD1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1C4C6-9CB1-8CC3-F2A2-0286F2C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91B2-287B-7928-50B5-F44F1D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B2FD-C630-F341-0CE1-E1ECD48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96651-7897-0ABB-C76B-C5A0295D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3211-7A94-4423-39B8-FCA67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5F8A-D8B0-43B0-EDEB-A43E343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5E54-189B-142F-645B-DA460C79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E757-7CC4-31B3-1A97-CE35543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58E1A-3C87-31C7-98C8-47427F7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CAAFC-61B6-7D03-6B39-75A40E7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222-477A-4DFA-5D37-DB41E427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FF5A-6264-F8DD-F72E-4D3F7933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C36E-F127-5908-E922-D5D05FC4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A5FC2-ECAF-BB02-1FA7-306861D0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BC38C-8190-5A02-81E1-E3C1071B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FAB02-C2D8-385F-AD1B-D9800D8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05953-3CF6-D916-6C37-F1C8F9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A9E24-D6AF-15DF-1372-39EE322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3694-042F-5582-80CF-BF036C9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EFB9-2425-678F-892F-222C924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58021-048F-8BE1-5AF9-9694D13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9963-0848-022B-3624-E92FA7D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96E-9960-700D-168B-CD90E55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FBCE3-E337-53BB-C382-B2616A4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B4980-7582-90CA-142E-827CA8E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7C82-1290-9521-416F-5589DE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4C4C-0C25-342A-020F-523236E7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673A-92D5-B3B7-7916-94EE4D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9367F-435B-24DA-577B-EE569F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8C6E-E081-FB80-B4D1-F39D0C5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0DF81-BD0B-8CA3-1BCA-86A0B28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194-245B-3F91-8437-8C2B28E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EFED-1452-1C9E-BD4B-C40FCDF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9FF7C-9CAE-27A7-27AB-EA7FC5DD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02262-CEFA-B27D-BEC5-CA4BEC2F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89F4-24C3-ED30-BF72-46B1AFB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0BE5-4A08-160C-150E-BA8C856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D3DD9-D446-B9A5-35BC-27D6B7AB1FFC}"/>
              </a:ext>
            </a:extLst>
          </p:cNvPr>
          <p:cNvSpPr txBox="1"/>
          <p:nvPr/>
        </p:nvSpPr>
        <p:spPr>
          <a:xfrm>
            <a:off x="87086" y="130629"/>
            <a:ext cx="6213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 (Single Page Application) – </a:t>
            </a:r>
            <a:r>
              <a:rPr lang="ko-KR" altLang="en-US" dirty="0"/>
              <a:t>개발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AngularJS(Angular) – </a:t>
            </a:r>
            <a:r>
              <a:rPr lang="ko-KR" altLang="en-US" dirty="0"/>
              <a:t>구글에서 만들어서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(</a:t>
            </a:r>
            <a:r>
              <a:rPr lang="en-US" altLang="ko-KR" dirty="0" err="1"/>
              <a:t>Fromtal</a:t>
            </a:r>
            <a:r>
              <a:rPr lang="en-US" altLang="ko-KR" dirty="0"/>
              <a:t> Framework) – </a:t>
            </a:r>
            <a:r>
              <a:rPr lang="ko-KR" altLang="en-US" dirty="0" err="1"/>
              <a:t>페이스북에서</a:t>
            </a:r>
            <a:r>
              <a:rPr lang="ko-KR" altLang="en-US" dirty="0"/>
              <a:t> 만들어서 제시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 (</a:t>
            </a:r>
            <a:r>
              <a:rPr lang="ko-KR" altLang="en-US" dirty="0"/>
              <a:t>트위터에서 제작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Nexacro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한국에서 낸 프레임워크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3F81-3580-E58F-E1D6-1A71D1A129CC}"/>
              </a:ext>
            </a:extLst>
          </p:cNvPr>
          <p:cNvSpPr txBox="1"/>
          <p:nvPr/>
        </p:nvSpPr>
        <p:spPr>
          <a:xfrm>
            <a:off x="7006029" y="130629"/>
            <a:ext cx="518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MPA (Multi Page Application) (PHP JSP AHP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288B-E364-1421-5CF1-C8246A81362F}"/>
              </a:ext>
            </a:extLst>
          </p:cNvPr>
          <p:cNvSpPr txBox="1"/>
          <p:nvPr/>
        </p:nvSpPr>
        <p:spPr>
          <a:xfrm>
            <a:off x="87086" y="3429000"/>
            <a:ext cx="517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스크립트 기반으로 동작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이기 때문에 사용자 반응성이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 부하를 줄여준다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PWA(Progressive Web App) </a:t>
            </a:r>
            <a:r>
              <a:rPr lang="ko-KR" altLang="en-US" dirty="0"/>
              <a:t>개발에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24C3-401F-294E-8ED4-1ECC21856975}"/>
              </a:ext>
            </a:extLst>
          </p:cNvPr>
          <p:cNvSpPr txBox="1"/>
          <p:nvPr/>
        </p:nvSpPr>
        <p:spPr>
          <a:xfrm>
            <a:off x="5849826" y="3429000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는 </a:t>
            </a:r>
            <a:r>
              <a:rPr lang="en-US" altLang="ko-KR" dirty="0"/>
              <a:t>React </a:t>
            </a:r>
            <a:r>
              <a:rPr lang="ko-KR" altLang="en-US" dirty="0"/>
              <a:t>를 활용하기 편하게 만들어주는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12334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0524C-4335-C5FC-D877-5B04C1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7" y="176984"/>
            <a:ext cx="2915057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8316-9C68-8833-CA69-0D511011E240}"/>
              </a:ext>
            </a:extLst>
          </p:cNvPr>
          <p:cNvSpPr txBox="1"/>
          <p:nvPr/>
        </p:nvSpPr>
        <p:spPr>
          <a:xfrm>
            <a:off x="3208671" y="28617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프로젝트 템플릿</a:t>
            </a:r>
            <a:r>
              <a:rPr lang="en-US" altLang="ko-KR" dirty="0"/>
              <a:t>)CRA</a:t>
            </a:r>
            <a:r>
              <a:rPr lang="ko-KR" altLang="en-US" dirty="0"/>
              <a:t> 템플릿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3BA89-2DE4-FA6B-3F1D-B23E2757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" y="1021237"/>
            <a:ext cx="1952898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99515-31C8-BC98-0F54-4E3A719CAD19}"/>
              </a:ext>
            </a:extLst>
          </p:cNvPr>
          <p:cNvSpPr txBox="1"/>
          <p:nvPr/>
        </p:nvSpPr>
        <p:spPr>
          <a:xfrm>
            <a:off x="2513212" y="1021237"/>
            <a:ext cx="674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 =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폴더 </a:t>
            </a:r>
            <a:r>
              <a:rPr lang="en-US" altLang="ko-KR" dirty="0"/>
              <a:t>(</a:t>
            </a:r>
            <a:r>
              <a:rPr lang="ko-KR" altLang="en-US" dirty="0" err="1"/>
              <a:t>복사시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– </a:t>
            </a:r>
            <a:r>
              <a:rPr lang="ko-KR" altLang="en-US" dirty="0"/>
              <a:t>배포 관련 폴더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1ABB9-1CC7-BC7D-7696-A93A240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" y="3701362"/>
            <a:ext cx="2238687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F378F-0F34-EAD3-24B1-C21A9AEBA9EF}"/>
              </a:ext>
            </a:extLst>
          </p:cNvPr>
          <p:cNvSpPr txBox="1"/>
          <p:nvPr/>
        </p:nvSpPr>
        <p:spPr>
          <a:xfrm>
            <a:off x="2644346" y="367428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 폴더 내 </a:t>
            </a:r>
            <a:r>
              <a:rPr lang="en-US" altLang="ko-KR" dirty="0"/>
              <a:t>App.css </a:t>
            </a:r>
            <a:r>
              <a:rPr lang="ko-KR" altLang="en-US" dirty="0"/>
              <a:t>및 </a:t>
            </a:r>
            <a:r>
              <a:rPr lang="en-US" altLang="ko-KR" dirty="0"/>
              <a:t>App.js 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7404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06D7-E0B5-AE80-465C-B10BB1FBA7CD}"/>
              </a:ext>
            </a:extLst>
          </p:cNvPr>
          <p:cNvSpPr txBox="1"/>
          <p:nvPr/>
        </p:nvSpPr>
        <p:spPr>
          <a:xfrm>
            <a:off x="5061397" y="309093"/>
            <a:ext cx="48918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function(){}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뒤에 </a:t>
            </a:r>
            <a:r>
              <a:rPr lang="ko-KR" altLang="en-US" dirty="0" err="1"/>
              <a:t>소괄호등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비슷하지만 </a:t>
            </a:r>
            <a:r>
              <a:rPr lang="en-US" altLang="ko-KR" dirty="0"/>
              <a:t>html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을 만드는 문법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Return() </a:t>
            </a:r>
            <a:r>
              <a:rPr lang="ko-KR" altLang="en-US" dirty="0"/>
              <a:t>구간을 </a:t>
            </a:r>
            <a:r>
              <a:rPr lang="en-US" altLang="ko-KR" dirty="0"/>
              <a:t>JSX (</a:t>
            </a:r>
            <a:r>
              <a:rPr lang="en-US" altLang="ko-KR" dirty="0" err="1"/>
              <a:t>Javascript</a:t>
            </a:r>
            <a:r>
              <a:rPr lang="en-US" altLang="ko-KR" dirty="0"/>
              <a:t> Expression)</a:t>
            </a:r>
          </a:p>
          <a:p>
            <a:r>
              <a:rPr lang="en-US" altLang="ko-KR" dirty="0"/>
              <a:t>(JSX </a:t>
            </a:r>
            <a:r>
              <a:rPr lang="ko-KR" altLang="en-US" dirty="0"/>
              <a:t>기반의 </a:t>
            </a:r>
            <a:r>
              <a:rPr lang="en-US" altLang="ko-KR" dirty="0" err="1"/>
              <a:t>VirtualDOM</a:t>
            </a:r>
            <a:r>
              <a:rPr lang="en-US" altLang="ko-KR" dirty="0"/>
              <a:t> 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 바인딩 특성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DIV </a:t>
            </a:r>
            <a:r>
              <a:rPr lang="ko-KR" altLang="en-US" dirty="0"/>
              <a:t>페이지 만들어서 </a:t>
            </a:r>
            <a:r>
              <a:rPr lang="en-US" altLang="ko-KR" dirty="0"/>
              <a:t>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JSX</a:t>
            </a:r>
            <a:r>
              <a:rPr lang="ko-KR" altLang="en-US" dirty="0"/>
              <a:t> 는 </a:t>
            </a:r>
            <a:r>
              <a:rPr lang="en-US" altLang="ko-KR" dirty="0"/>
              <a:t>React </a:t>
            </a:r>
            <a:r>
              <a:rPr lang="ko-KR" altLang="en-US" dirty="0"/>
              <a:t>의 최적화를 위해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4088E-5629-AF57-1943-15B9A438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0"/>
            <a:ext cx="4914729" cy="440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51987-4C76-2F68-9607-017201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5235578"/>
            <a:ext cx="2248214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74F21-FA9C-A86F-049E-47DBD9474C97}"/>
              </a:ext>
            </a:extLst>
          </p:cNvPr>
          <p:cNvSpPr txBox="1"/>
          <p:nvPr/>
        </p:nvSpPr>
        <p:spPr>
          <a:xfrm>
            <a:off x="4378817" y="522882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현재폴더</a:t>
            </a:r>
            <a:r>
              <a:rPr lang="ko-KR" altLang="en-US" dirty="0"/>
              <a:t> </a:t>
            </a:r>
            <a:r>
              <a:rPr lang="en-US" altLang="ko-KR" dirty="0"/>
              <a:t>= . </a:t>
            </a:r>
            <a:r>
              <a:rPr lang="ko-KR" altLang="en-US" dirty="0"/>
              <a:t>으로 표시</a:t>
            </a:r>
          </a:p>
        </p:txBody>
      </p:sp>
    </p:spTree>
    <p:extLst>
      <p:ext uri="{BB962C8B-B14F-4D97-AF65-F5344CB8AC3E}">
        <p14:creationId xmlns:p14="http://schemas.microsoft.com/office/powerpoint/2010/main" val="2240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F1F51-5C5F-15E1-5561-5F679DBD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5" y="826606"/>
            <a:ext cx="3048425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21EA0-4B65-4909-15F4-0A5ADEB6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" y="290090"/>
            <a:ext cx="4420217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747B-C824-434B-4CA6-6E682F9AF437}"/>
              </a:ext>
            </a:extLst>
          </p:cNvPr>
          <p:cNvSpPr txBox="1"/>
          <p:nvPr/>
        </p:nvSpPr>
        <p:spPr>
          <a:xfrm>
            <a:off x="5383369" y="197022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내 </a:t>
            </a:r>
            <a:r>
              <a:rPr lang="en-US" altLang="ko-KR" dirty="0"/>
              <a:t>IMG</a:t>
            </a:r>
            <a:r>
              <a:rPr lang="ko-KR" altLang="en-US" dirty="0"/>
              <a:t>파일을 </a:t>
            </a:r>
            <a:r>
              <a:rPr lang="en-US" altLang="ko-KR" dirty="0"/>
              <a:t>Image</a:t>
            </a:r>
            <a:r>
              <a:rPr lang="ko-KR" altLang="en-US" dirty="0"/>
              <a:t> 라는 이름으로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0781-0F26-F920-452A-B86F55C243A8}"/>
              </a:ext>
            </a:extLst>
          </p:cNvPr>
          <p:cNvSpPr txBox="1"/>
          <p:nvPr/>
        </p:nvSpPr>
        <p:spPr>
          <a:xfrm>
            <a:off x="3716246" y="1042046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 </a:t>
            </a:r>
            <a:r>
              <a:rPr lang="ko-KR" altLang="en-US" dirty="0"/>
              <a:t>문법에서 자바스크립트 변수를 사용하기 위해서는 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348B3-91AE-2062-6D70-B1BEF276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56" y="1626818"/>
            <a:ext cx="5106113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2F04B-1B58-760A-BAAB-5173DC65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" y="2771205"/>
            <a:ext cx="5315692" cy="4086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5DE2C-C750-DCD2-3759-FA964656B570}"/>
              </a:ext>
            </a:extLst>
          </p:cNvPr>
          <p:cNvSpPr txBox="1"/>
          <p:nvPr/>
        </p:nvSpPr>
        <p:spPr>
          <a:xfrm>
            <a:off x="5898524" y="4584879"/>
            <a:ext cx="582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는 가상 </a:t>
            </a:r>
            <a:r>
              <a:rPr lang="en-US" altLang="ko-KR" dirty="0"/>
              <a:t>DOM</a:t>
            </a:r>
            <a:r>
              <a:rPr lang="ko-KR" altLang="en-US" dirty="0"/>
              <a:t>을 이용하여 실제</a:t>
            </a:r>
            <a:r>
              <a:rPr lang="en-US" altLang="ko-KR" dirty="0"/>
              <a:t>DOM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Document.getElecmentBy</a:t>
            </a:r>
            <a:r>
              <a:rPr lang="en-US" altLang="ko-KR" dirty="0"/>
              <a:t>…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잦은 에러 등이 나타남</a:t>
            </a:r>
            <a:r>
              <a:rPr lang="en-US" altLang="ko-KR" dirty="0"/>
              <a:t>. &gt; </a:t>
            </a:r>
            <a:r>
              <a:rPr lang="ko-KR" altLang="en-US" dirty="0"/>
              <a:t>사용을 지양 함</a:t>
            </a:r>
          </a:p>
        </p:txBody>
      </p:sp>
    </p:spTree>
    <p:extLst>
      <p:ext uri="{BB962C8B-B14F-4D97-AF65-F5344CB8AC3E}">
        <p14:creationId xmlns:p14="http://schemas.microsoft.com/office/powerpoint/2010/main" val="18190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1CD43-FDAA-04AF-B561-579313F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" y="55822"/>
            <a:ext cx="3219899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D3959-5CA6-92B6-6883-43F2C80F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" y="4106227"/>
            <a:ext cx="3496163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C31C1-DAFA-73EE-2653-5E6E29DE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15CAF-37F3-6410-DFBE-F344D939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51" y="0"/>
            <a:ext cx="33627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5E5D6C-6D01-A1CA-9C39-625D10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3" y="2620192"/>
            <a:ext cx="5315692" cy="876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3D2F8-4FF1-1591-A8A8-CDC6DFA6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0632"/>
            <a:ext cx="4858428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5CAA3A-FE58-063E-9845-1EC3B158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3" y="187995"/>
            <a:ext cx="360095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240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10</cp:revision>
  <dcterms:created xsi:type="dcterms:W3CDTF">2023-06-07T00:09:07Z</dcterms:created>
  <dcterms:modified xsi:type="dcterms:W3CDTF">2023-06-08T03:49:20Z</dcterms:modified>
</cp:coreProperties>
</file>