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4" r:id="rId4"/>
    <p:sldId id="256" r:id="rId5"/>
    <p:sldId id="260" r:id="rId6"/>
    <p:sldId id="258" r:id="rId7"/>
    <p:sldId id="25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6" r:id="rId20"/>
    <p:sldId id="275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2932F-DFA1-464B-8A7B-2D06DDC62535}" v="700" dt="2023-02-05T13:45:55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SJ" userId="97033ffb684544a3" providerId="LiveId" clId="{F742932F-DFA1-464B-8A7B-2D06DDC62535}"/>
    <pc:docChg chg="undo custSel addSld modSld sldOrd">
      <pc:chgData name="Hong SJ" userId="97033ffb684544a3" providerId="LiveId" clId="{F742932F-DFA1-464B-8A7B-2D06DDC62535}" dt="2023-02-05T14:37:34.003" v="9897" actId="20577"/>
      <pc:docMkLst>
        <pc:docMk/>
      </pc:docMkLst>
      <pc:sldChg chg="addSp delSp modSp new mod">
        <pc:chgData name="Hong SJ" userId="97033ffb684544a3" providerId="LiveId" clId="{F742932F-DFA1-464B-8A7B-2D06DDC62535}" dt="2023-02-05T12:18:29.863" v="702" actId="20577"/>
        <pc:sldMkLst>
          <pc:docMk/>
          <pc:sldMk cId="571138831" sldId="267"/>
        </pc:sldMkLst>
        <pc:spChg chg="del">
          <ac:chgData name="Hong SJ" userId="97033ffb684544a3" providerId="LiveId" clId="{F742932F-DFA1-464B-8A7B-2D06DDC62535}" dt="2023-02-01T13:10:43.065" v="1" actId="478"/>
          <ac:spMkLst>
            <pc:docMk/>
            <pc:sldMk cId="571138831" sldId="267"/>
            <ac:spMk id="2" creationId="{EC3248BE-39E8-C93B-BE31-F7E00D39C392}"/>
          </ac:spMkLst>
        </pc:spChg>
        <pc:spChg chg="del">
          <ac:chgData name="Hong SJ" userId="97033ffb684544a3" providerId="LiveId" clId="{F742932F-DFA1-464B-8A7B-2D06DDC62535}" dt="2023-02-01T13:10:43.065" v="1" actId="478"/>
          <ac:spMkLst>
            <pc:docMk/>
            <pc:sldMk cId="571138831" sldId="267"/>
            <ac:spMk id="3" creationId="{79242BCD-8F46-CEAC-CB22-6373C70020EC}"/>
          </ac:spMkLst>
        </pc:spChg>
        <pc:spChg chg="add mod">
          <ac:chgData name="Hong SJ" userId="97033ffb684544a3" providerId="LiveId" clId="{F742932F-DFA1-464B-8A7B-2D06DDC62535}" dt="2023-02-05T12:18:29.863" v="702" actId="20577"/>
          <ac:spMkLst>
            <pc:docMk/>
            <pc:sldMk cId="571138831" sldId="267"/>
            <ac:spMk id="4" creationId="{81D25ABC-113E-965F-DCB7-F1E38638BA10}"/>
          </ac:spMkLst>
        </pc:spChg>
        <pc:spChg chg="add mod">
          <ac:chgData name="Hong SJ" userId="97033ffb684544a3" providerId="LiveId" clId="{F742932F-DFA1-464B-8A7B-2D06DDC62535}" dt="2023-02-05T12:18:18.445" v="691" actId="1076"/>
          <ac:spMkLst>
            <pc:docMk/>
            <pc:sldMk cId="571138831" sldId="267"/>
            <ac:spMk id="7" creationId="{F30B515A-D632-1BBC-0FCE-C0117B91CF2C}"/>
          </ac:spMkLst>
        </pc:spChg>
        <pc:picChg chg="add del">
          <ac:chgData name="Hong SJ" userId="97033ffb684544a3" providerId="LiveId" clId="{F742932F-DFA1-464B-8A7B-2D06DDC62535}" dt="2023-02-02T11:37:54.293" v="62" actId="478"/>
          <ac:picMkLst>
            <pc:docMk/>
            <pc:sldMk cId="571138831" sldId="267"/>
            <ac:picMk id="6" creationId="{E324895F-5C51-393B-A9A8-BA53C5161AC3}"/>
          </ac:picMkLst>
        </pc:picChg>
      </pc:sldChg>
      <pc:sldChg chg="addSp delSp modSp new mod">
        <pc:chgData name="Hong SJ" userId="97033ffb684544a3" providerId="LiveId" clId="{F742932F-DFA1-464B-8A7B-2D06DDC62535}" dt="2023-02-05T12:46:41.434" v="4215" actId="20577"/>
        <pc:sldMkLst>
          <pc:docMk/>
          <pc:sldMk cId="2082543179" sldId="268"/>
        </pc:sldMkLst>
        <pc:spChg chg="del">
          <ac:chgData name="Hong SJ" userId="97033ffb684544a3" providerId="LiveId" clId="{F742932F-DFA1-464B-8A7B-2D06DDC62535}" dt="2023-02-05T12:18:46.903" v="704" actId="478"/>
          <ac:spMkLst>
            <pc:docMk/>
            <pc:sldMk cId="2082543179" sldId="268"/>
            <ac:spMk id="2" creationId="{0B47F400-259B-065E-9AF8-F023E9C53D0B}"/>
          </ac:spMkLst>
        </pc:spChg>
        <pc:spChg chg="del">
          <ac:chgData name="Hong SJ" userId="97033ffb684544a3" providerId="LiveId" clId="{F742932F-DFA1-464B-8A7B-2D06DDC62535}" dt="2023-02-05T12:18:46.903" v="704" actId="478"/>
          <ac:spMkLst>
            <pc:docMk/>
            <pc:sldMk cId="2082543179" sldId="268"/>
            <ac:spMk id="3" creationId="{4BDC05AB-EAF3-4B32-4E09-F6FE8B206AEA}"/>
          </ac:spMkLst>
        </pc:spChg>
        <pc:spChg chg="add mod">
          <ac:chgData name="Hong SJ" userId="97033ffb684544a3" providerId="LiveId" clId="{F742932F-DFA1-464B-8A7B-2D06DDC62535}" dt="2023-02-05T12:31:42.918" v="2053"/>
          <ac:spMkLst>
            <pc:docMk/>
            <pc:sldMk cId="2082543179" sldId="268"/>
            <ac:spMk id="4" creationId="{F6DCE6E6-4B10-5EF0-9784-2C32E7C0DF10}"/>
          </ac:spMkLst>
        </pc:spChg>
        <pc:spChg chg="add mod">
          <ac:chgData name="Hong SJ" userId="97033ffb684544a3" providerId="LiveId" clId="{F742932F-DFA1-464B-8A7B-2D06DDC62535}" dt="2023-02-05T12:30:54.083" v="1948" actId="1036"/>
          <ac:spMkLst>
            <pc:docMk/>
            <pc:sldMk cId="2082543179" sldId="268"/>
            <ac:spMk id="5" creationId="{D10A0E84-7CF7-BCE7-FFB6-643EA2F41AA5}"/>
          </ac:spMkLst>
        </pc:spChg>
        <pc:spChg chg="add mod">
          <ac:chgData name="Hong SJ" userId="97033ffb684544a3" providerId="LiveId" clId="{F742932F-DFA1-464B-8A7B-2D06DDC62535}" dt="2023-02-05T12:46:41.434" v="4215" actId="20577"/>
          <ac:spMkLst>
            <pc:docMk/>
            <pc:sldMk cId="2082543179" sldId="268"/>
            <ac:spMk id="6" creationId="{4D1818B1-B6BF-F200-F603-F861661224F9}"/>
          </ac:spMkLst>
        </pc:spChg>
      </pc:sldChg>
      <pc:sldChg chg="addSp delSp modSp new mod">
        <pc:chgData name="Hong SJ" userId="97033ffb684544a3" providerId="LiveId" clId="{F742932F-DFA1-464B-8A7B-2D06DDC62535}" dt="2023-02-05T12:52:47.452" v="4503" actId="21"/>
        <pc:sldMkLst>
          <pc:docMk/>
          <pc:sldMk cId="1849497339" sldId="269"/>
        </pc:sldMkLst>
        <pc:spChg chg="del mod">
          <ac:chgData name="Hong SJ" userId="97033ffb684544a3" providerId="LiveId" clId="{F742932F-DFA1-464B-8A7B-2D06DDC62535}" dt="2023-02-05T12:30:27.821" v="1906" actId="478"/>
          <ac:spMkLst>
            <pc:docMk/>
            <pc:sldMk cId="1849497339" sldId="269"/>
            <ac:spMk id="2" creationId="{153B1111-AEA5-9F5A-14B5-C0DE187E0E02}"/>
          </ac:spMkLst>
        </pc:spChg>
        <pc:spChg chg="del">
          <ac:chgData name="Hong SJ" userId="97033ffb684544a3" providerId="LiveId" clId="{F742932F-DFA1-464B-8A7B-2D06DDC62535}" dt="2023-02-05T12:30:28.788" v="1907" actId="478"/>
          <ac:spMkLst>
            <pc:docMk/>
            <pc:sldMk cId="1849497339" sldId="269"/>
            <ac:spMk id="3" creationId="{73454681-9DC3-2E5F-185E-485CECF42213}"/>
          </ac:spMkLst>
        </pc:spChg>
        <pc:spChg chg="add mod">
          <ac:chgData name="Hong SJ" userId="97033ffb684544a3" providerId="LiveId" clId="{F742932F-DFA1-464B-8A7B-2D06DDC62535}" dt="2023-02-05T12:52:47.452" v="4503" actId="21"/>
          <ac:spMkLst>
            <pc:docMk/>
            <pc:sldMk cId="1849497339" sldId="269"/>
            <ac:spMk id="4" creationId="{9ADEF30F-2098-DF06-6F92-790448494955}"/>
          </ac:spMkLst>
        </pc:spChg>
        <pc:spChg chg="add del mod">
          <ac:chgData name="Hong SJ" userId="97033ffb684544a3" providerId="LiveId" clId="{F742932F-DFA1-464B-8A7B-2D06DDC62535}" dt="2023-02-05T12:52:40.742" v="4500" actId="21"/>
          <ac:spMkLst>
            <pc:docMk/>
            <pc:sldMk cId="1849497339" sldId="269"/>
            <ac:spMk id="8" creationId="{DA3A58D4-67C9-E872-BF17-8C7BEA3A2CC3}"/>
          </ac:spMkLst>
        </pc:spChg>
        <pc:picChg chg="add mod">
          <ac:chgData name="Hong SJ" userId="97033ffb684544a3" providerId="LiveId" clId="{F742932F-DFA1-464B-8A7B-2D06DDC62535}" dt="2023-02-05T12:41:19.632" v="3418" actId="1076"/>
          <ac:picMkLst>
            <pc:docMk/>
            <pc:sldMk cId="1849497339" sldId="269"/>
            <ac:picMk id="6" creationId="{0D4DABE2-FE53-D845-CDCB-2BB913573646}"/>
          </ac:picMkLst>
        </pc:picChg>
      </pc:sldChg>
      <pc:sldChg chg="addSp delSp modSp new mod">
        <pc:chgData name="Hong SJ" userId="97033ffb684544a3" providerId="LiveId" clId="{F742932F-DFA1-464B-8A7B-2D06DDC62535}" dt="2023-02-05T13:20:44.664" v="7892" actId="20577"/>
        <pc:sldMkLst>
          <pc:docMk/>
          <pc:sldMk cId="1361906573" sldId="270"/>
        </pc:sldMkLst>
        <pc:spChg chg="del">
          <ac:chgData name="Hong SJ" userId="97033ffb684544a3" providerId="LiveId" clId="{F742932F-DFA1-464B-8A7B-2D06DDC62535}" dt="2023-02-05T12:31:48.113" v="2055" actId="478"/>
          <ac:spMkLst>
            <pc:docMk/>
            <pc:sldMk cId="1361906573" sldId="270"/>
            <ac:spMk id="2" creationId="{582586A3-AD75-6D11-6596-262C6AECCADA}"/>
          </ac:spMkLst>
        </pc:spChg>
        <pc:spChg chg="del">
          <ac:chgData name="Hong SJ" userId="97033ffb684544a3" providerId="LiveId" clId="{F742932F-DFA1-464B-8A7B-2D06DDC62535}" dt="2023-02-05T12:31:48.113" v="2055" actId="478"/>
          <ac:spMkLst>
            <pc:docMk/>
            <pc:sldMk cId="1361906573" sldId="270"/>
            <ac:spMk id="3" creationId="{FE370D9A-2637-7FE4-8526-E38645D74396}"/>
          </ac:spMkLst>
        </pc:spChg>
        <pc:spChg chg="add del mod">
          <ac:chgData name="Hong SJ" userId="97033ffb684544a3" providerId="LiveId" clId="{F742932F-DFA1-464B-8A7B-2D06DDC62535}" dt="2023-02-05T12:31:55.991" v="2058"/>
          <ac:spMkLst>
            <pc:docMk/>
            <pc:sldMk cId="1361906573" sldId="270"/>
            <ac:spMk id="4" creationId="{E7684AA4-DDF1-188E-FA9B-7DEB07D0DAE5}"/>
          </ac:spMkLst>
        </pc:spChg>
        <pc:spChg chg="add mod">
          <ac:chgData name="Hong SJ" userId="97033ffb684544a3" providerId="LiveId" clId="{F742932F-DFA1-464B-8A7B-2D06DDC62535}" dt="2023-02-05T12:36:18.907" v="2581" actId="14100"/>
          <ac:spMkLst>
            <pc:docMk/>
            <pc:sldMk cId="1361906573" sldId="270"/>
            <ac:spMk id="5" creationId="{DAF58AF3-CA00-3A81-1F17-251176937617}"/>
          </ac:spMkLst>
        </pc:spChg>
        <pc:spChg chg="add mod">
          <ac:chgData name="Hong SJ" userId="97033ffb684544a3" providerId="LiveId" clId="{F742932F-DFA1-464B-8A7B-2D06DDC62535}" dt="2023-02-05T12:36:18.907" v="2581" actId="14100"/>
          <ac:spMkLst>
            <pc:docMk/>
            <pc:sldMk cId="1361906573" sldId="270"/>
            <ac:spMk id="6" creationId="{BBB95DB0-3803-B898-369A-922FB0567763}"/>
          </ac:spMkLst>
        </pc:spChg>
        <pc:spChg chg="add mod">
          <ac:chgData name="Hong SJ" userId="97033ffb684544a3" providerId="LiveId" clId="{F742932F-DFA1-464B-8A7B-2D06DDC62535}" dt="2023-02-05T12:36:18.907" v="2581" actId="14100"/>
          <ac:spMkLst>
            <pc:docMk/>
            <pc:sldMk cId="1361906573" sldId="270"/>
            <ac:spMk id="7" creationId="{D80E4958-AA6F-4BB6-A208-04C701DE9391}"/>
          </ac:spMkLst>
        </pc:spChg>
        <pc:spChg chg="add mod">
          <ac:chgData name="Hong SJ" userId="97033ffb684544a3" providerId="LiveId" clId="{F742932F-DFA1-464B-8A7B-2D06DDC62535}" dt="2023-02-05T12:36:18.907" v="2581" actId="14100"/>
          <ac:spMkLst>
            <pc:docMk/>
            <pc:sldMk cId="1361906573" sldId="270"/>
            <ac:spMk id="8" creationId="{1DF023BC-71AC-F539-D53A-F430D31146E7}"/>
          </ac:spMkLst>
        </pc:spChg>
        <pc:spChg chg="add mod">
          <ac:chgData name="Hong SJ" userId="97033ffb684544a3" providerId="LiveId" clId="{F742932F-DFA1-464B-8A7B-2D06DDC62535}" dt="2023-02-05T12:36:25.105" v="2623" actId="1037"/>
          <ac:spMkLst>
            <pc:docMk/>
            <pc:sldMk cId="1361906573" sldId="270"/>
            <ac:spMk id="9" creationId="{DE02827A-BF38-688B-0B14-3700ADD183E1}"/>
          </ac:spMkLst>
        </pc:spChg>
        <pc:spChg chg="add mod">
          <ac:chgData name="Hong SJ" userId="97033ffb684544a3" providerId="LiveId" clId="{F742932F-DFA1-464B-8A7B-2D06DDC62535}" dt="2023-02-05T12:36:25.105" v="2623" actId="1037"/>
          <ac:spMkLst>
            <pc:docMk/>
            <pc:sldMk cId="1361906573" sldId="270"/>
            <ac:spMk id="10" creationId="{4FD47782-1C93-1A93-C329-88606DF8C496}"/>
          </ac:spMkLst>
        </pc:spChg>
        <pc:spChg chg="add mod">
          <ac:chgData name="Hong SJ" userId="97033ffb684544a3" providerId="LiveId" clId="{F742932F-DFA1-464B-8A7B-2D06DDC62535}" dt="2023-02-05T12:36:25.105" v="2623" actId="1037"/>
          <ac:spMkLst>
            <pc:docMk/>
            <pc:sldMk cId="1361906573" sldId="270"/>
            <ac:spMk id="11" creationId="{508BA64A-B695-44A2-20F1-09067C992BAF}"/>
          </ac:spMkLst>
        </pc:spChg>
        <pc:spChg chg="add mod">
          <ac:chgData name="Hong SJ" userId="97033ffb684544a3" providerId="LiveId" clId="{F742932F-DFA1-464B-8A7B-2D06DDC62535}" dt="2023-02-05T12:36:25.105" v="2623" actId="1037"/>
          <ac:spMkLst>
            <pc:docMk/>
            <pc:sldMk cId="1361906573" sldId="270"/>
            <ac:spMk id="12" creationId="{BABA3469-6F4D-E941-DA82-C14DF2C425AB}"/>
          </ac:spMkLst>
        </pc:spChg>
        <pc:spChg chg="add mod">
          <ac:chgData name="Hong SJ" userId="97033ffb684544a3" providerId="LiveId" clId="{F742932F-DFA1-464B-8A7B-2D06DDC62535}" dt="2023-02-05T13:20:44.664" v="7892" actId="20577"/>
          <ac:spMkLst>
            <pc:docMk/>
            <pc:sldMk cId="1361906573" sldId="270"/>
            <ac:spMk id="13" creationId="{CBDF973F-F7BB-2D6C-6DA6-AA27AF7AC058}"/>
          </ac:spMkLst>
        </pc:spChg>
        <pc:spChg chg="add del">
          <ac:chgData name="Hong SJ" userId="97033ffb684544a3" providerId="LiveId" clId="{F742932F-DFA1-464B-8A7B-2D06DDC62535}" dt="2023-02-05T12:38:25.038" v="2931"/>
          <ac:spMkLst>
            <pc:docMk/>
            <pc:sldMk cId="1361906573" sldId="270"/>
            <ac:spMk id="14" creationId="{39A0D73F-CB3D-7BB3-EA9B-2CC2CD5CB13E}"/>
          </ac:spMkLst>
        </pc:spChg>
        <pc:spChg chg="add del">
          <ac:chgData name="Hong SJ" userId="97033ffb684544a3" providerId="LiveId" clId="{F742932F-DFA1-464B-8A7B-2D06DDC62535}" dt="2023-02-05T12:38:27.375" v="2935"/>
          <ac:spMkLst>
            <pc:docMk/>
            <pc:sldMk cId="1361906573" sldId="270"/>
            <ac:spMk id="15" creationId="{1D837C64-DD8B-73F7-B88C-BB432CB743CE}"/>
          </ac:spMkLst>
        </pc:spChg>
        <pc:spChg chg="add mod">
          <ac:chgData name="Hong SJ" userId="97033ffb684544a3" providerId="LiveId" clId="{F742932F-DFA1-464B-8A7B-2D06DDC62535}" dt="2023-02-05T13:20:37.576" v="7860" actId="1076"/>
          <ac:spMkLst>
            <pc:docMk/>
            <pc:sldMk cId="1361906573" sldId="270"/>
            <ac:spMk id="16" creationId="{41FF5D00-1B86-49B8-845C-F04A4651C7C2}"/>
          </ac:spMkLst>
        </pc:spChg>
        <pc:picChg chg="add mod">
          <ac:chgData name="Hong SJ" userId="97033ffb684544a3" providerId="LiveId" clId="{F742932F-DFA1-464B-8A7B-2D06DDC62535}" dt="2023-02-05T12:38:51.763" v="2961" actId="1076"/>
          <ac:picMkLst>
            <pc:docMk/>
            <pc:sldMk cId="1361906573" sldId="270"/>
            <ac:picMk id="18" creationId="{ED42BBD6-B5F5-0AA7-FFAD-11F16963D14D}"/>
          </ac:picMkLst>
        </pc:picChg>
      </pc:sldChg>
      <pc:sldChg chg="addSp delSp modSp new mod ord">
        <pc:chgData name="Hong SJ" userId="97033ffb684544a3" providerId="LiveId" clId="{F742932F-DFA1-464B-8A7B-2D06DDC62535}" dt="2023-02-05T13:38:18.360" v="9175"/>
        <pc:sldMkLst>
          <pc:docMk/>
          <pc:sldMk cId="3814567119" sldId="271"/>
        </pc:sldMkLst>
        <pc:spChg chg="del">
          <ac:chgData name="Hong SJ" userId="97033ffb684544a3" providerId="LiveId" clId="{F742932F-DFA1-464B-8A7B-2D06DDC62535}" dt="2023-02-05T12:41:56.211" v="3420" actId="478"/>
          <ac:spMkLst>
            <pc:docMk/>
            <pc:sldMk cId="3814567119" sldId="271"/>
            <ac:spMk id="2" creationId="{90B68C88-DB5E-EB8F-A9F4-C81766B8322D}"/>
          </ac:spMkLst>
        </pc:spChg>
        <pc:spChg chg="del">
          <ac:chgData name="Hong SJ" userId="97033ffb684544a3" providerId="LiveId" clId="{F742932F-DFA1-464B-8A7B-2D06DDC62535}" dt="2023-02-05T12:41:56.211" v="3420" actId="478"/>
          <ac:spMkLst>
            <pc:docMk/>
            <pc:sldMk cId="3814567119" sldId="271"/>
            <ac:spMk id="3" creationId="{4CD472D8-3714-8848-CE11-49C01404B78E}"/>
          </ac:spMkLst>
        </pc:spChg>
        <pc:spChg chg="add mod">
          <ac:chgData name="Hong SJ" userId="97033ffb684544a3" providerId="LiveId" clId="{F742932F-DFA1-464B-8A7B-2D06DDC62535}" dt="2023-02-05T13:38:18.360" v="9175"/>
          <ac:spMkLst>
            <pc:docMk/>
            <pc:sldMk cId="3814567119" sldId="271"/>
            <ac:spMk id="4" creationId="{738BEECE-32AC-7905-8257-981FF5AC748A}"/>
          </ac:spMkLst>
        </pc:spChg>
        <pc:spChg chg="add del">
          <ac:chgData name="Hong SJ" userId="97033ffb684544a3" providerId="LiveId" clId="{F742932F-DFA1-464B-8A7B-2D06DDC62535}" dt="2023-02-05T13:03:16.728" v="6116"/>
          <ac:spMkLst>
            <pc:docMk/>
            <pc:sldMk cId="3814567119" sldId="271"/>
            <ac:spMk id="5" creationId="{7962DB7F-14E7-CE86-3665-A3E070EDE6C7}"/>
          </ac:spMkLst>
        </pc:spChg>
        <pc:spChg chg="add del mod">
          <ac:chgData name="Hong SJ" userId="97033ffb684544a3" providerId="LiveId" clId="{F742932F-DFA1-464B-8A7B-2D06DDC62535}" dt="2023-02-05T13:30:38.112" v="8916" actId="478"/>
          <ac:spMkLst>
            <pc:docMk/>
            <pc:sldMk cId="3814567119" sldId="271"/>
            <ac:spMk id="6" creationId="{016F029D-88E1-DA5C-9209-5230AAE5B5B2}"/>
          </ac:spMkLst>
        </pc:spChg>
      </pc:sldChg>
      <pc:sldChg chg="addSp delSp modSp new mod">
        <pc:chgData name="Hong SJ" userId="97033ffb684544a3" providerId="LiveId" clId="{F742932F-DFA1-464B-8A7B-2D06DDC62535}" dt="2023-02-05T12:54:42.634" v="4736" actId="1076"/>
        <pc:sldMkLst>
          <pc:docMk/>
          <pc:sldMk cId="1180855788" sldId="272"/>
        </pc:sldMkLst>
        <pc:spChg chg="del">
          <ac:chgData name="Hong SJ" userId="97033ffb684544a3" providerId="LiveId" clId="{F742932F-DFA1-464B-8A7B-2D06DDC62535}" dt="2023-02-05T12:52:33.628" v="4498" actId="478"/>
          <ac:spMkLst>
            <pc:docMk/>
            <pc:sldMk cId="1180855788" sldId="272"/>
            <ac:spMk id="2" creationId="{BDA99A3A-7977-0BB2-6C10-9A76C4552540}"/>
          </ac:spMkLst>
        </pc:spChg>
        <pc:spChg chg="del">
          <ac:chgData name="Hong SJ" userId="97033ffb684544a3" providerId="LiveId" clId="{F742932F-DFA1-464B-8A7B-2D06DDC62535}" dt="2023-02-05T12:52:35.681" v="4499" actId="478"/>
          <ac:spMkLst>
            <pc:docMk/>
            <pc:sldMk cId="1180855788" sldId="272"/>
            <ac:spMk id="3" creationId="{F98194B1-911A-AEE6-8C08-A7D013F45D79}"/>
          </ac:spMkLst>
        </pc:spChg>
        <pc:spChg chg="add mod">
          <ac:chgData name="Hong SJ" userId="97033ffb684544a3" providerId="LiveId" clId="{F742932F-DFA1-464B-8A7B-2D06DDC62535}" dt="2023-02-05T12:54:36.287" v="4732" actId="1076"/>
          <ac:spMkLst>
            <pc:docMk/>
            <pc:sldMk cId="1180855788" sldId="272"/>
            <ac:spMk id="4" creationId="{18336929-C0A0-B5B0-8A4B-38BEED27004D}"/>
          </ac:spMkLst>
        </pc:spChg>
        <pc:spChg chg="add mod">
          <ac:chgData name="Hong SJ" userId="97033ffb684544a3" providerId="LiveId" clId="{F742932F-DFA1-464B-8A7B-2D06DDC62535}" dt="2023-02-05T12:54:42.634" v="4736" actId="1076"/>
          <ac:spMkLst>
            <pc:docMk/>
            <pc:sldMk cId="1180855788" sldId="272"/>
            <ac:spMk id="6" creationId="{01DA9736-460D-3892-ABA4-8E7B5F8E8DDB}"/>
          </ac:spMkLst>
        </pc:spChg>
      </pc:sldChg>
      <pc:sldChg chg="addSp delSp modSp new mod">
        <pc:chgData name="Hong SJ" userId="97033ffb684544a3" providerId="LiveId" clId="{F742932F-DFA1-464B-8A7B-2D06DDC62535}" dt="2023-02-05T12:58:50.052" v="5579" actId="20577"/>
        <pc:sldMkLst>
          <pc:docMk/>
          <pc:sldMk cId="946964913" sldId="273"/>
        </pc:sldMkLst>
        <pc:spChg chg="del">
          <ac:chgData name="Hong SJ" userId="97033ffb684544a3" providerId="LiveId" clId="{F742932F-DFA1-464B-8A7B-2D06DDC62535}" dt="2023-02-05T12:54:47.195" v="4738" actId="478"/>
          <ac:spMkLst>
            <pc:docMk/>
            <pc:sldMk cId="946964913" sldId="273"/>
            <ac:spMk id="2" creationId="{CF59C824-C180-1CAB-0155-C23EF3702063}"/>
          </ac:spMkLst>
        </pc:spChg>
        <pc:spChg chg="del">
          <ac:chgData name="Hong SJ" userId="97033ffb684544a3" providerId="LiveId" clId="{F742932F-DFA1-464B-8A7B-2D06DDC62535}" dt="2023-02-05T12:54:47.195" v="4738" actId="478"/>
          <ac:spMkLst>
            <pc:docMk/>
            <pc:sldMk cId="946964913" sldId="273"/>
            <ac:spMk id="3" creationId="{344510D3-1CA6-8DAA-288E-35F3DF71D0B8}"/>
          </ac:spMkLst>
        </pc:spChg>
        <pc:spChg chg="add mod">
          <ac:chgData name="Hong SJ" userId="97033ffb684544a3" providerId="LiveId" clId="{F742932F-DFA1-464B-8A7B-2D06DDC62535}" dt="2023-02-05T12:57:22.465" v="5129" actId="20577"/>
          <ac:spMkLst>
            <pc:docMk/>
            <pc:sldMk cId="946964913" sldId="273"/>
            <ac:spMk id="4" creationId="{67BFDA58-3F65-2AE2-4651-5F4C64E04CAB}"/>
          </ac:spMkLst>
        </pc:spChg>
        <pc:spChg chg="add mod">
          <ac:chgData name="Hong SJ" userId="97033ffb684544a3" providerId="LiveId" clId="{F742932F-DFA1-464B-8A7B-2D06DDC62535}" dt="2023-02-05T12:57:24.999" v="5130" actId="1076"/>
          <ac:spMkLst>
            <pc:docMk/>
            <pc:sldMk cId="946964913" sldId="273"/>
            <ac:spMk id="6" creationId="{83FAD8E7-FC56-060E-1502-005EF04939DE}"/>
          </ac:spMkLst>
        </pc:spChg>
        <pc:spChg chg="add mod">
          <ac:chgData name="Hong SJ" userId="97033ffb684544a3" providerId="LiveId" clId="{F742932F-DFA1-464B-8A7B-2D06DDC62535}" dt="2023-02-05T12:58:50.052" v="5579" actId="20577"/>
          <ac:spMkLst>
            <pc:docMk/>
            <pc:sldMk cId="946964913" sldId="273"/>
            <ac:spMk id="7" creationId="{29C06F67-5DC7-4681-BB55-9983A7544C55}"/>
          </ac:spMkLst>
        </pc:spChg>
      </pc:sldChg>
      <pc:sldChg chg="addSp delSp modSp new mod">
        <pc:chgData name="Hong SJ" userId="97033ffb684544a3" providerId="LiveId" clId="{F742932F-DFA1-464B-8A7B-2D06DDC62535}" dt="2023-02-05T13:30:24.490" v="8913" actId="1035"/>
        <pc:sldMkLst>
          <pc:docMk/>
          <pc:sldMk cId="2976418362" sldId="274"/>
        </pc:sldMkLst>
        <pc:spChg chg="del">
          <ac:chgData name="Hong SJ" userId="97033ffb684544a3" providerId="LiveId" clId="{F742932F-DFA1-464B-8A7B-2D06DDC62535}" dt="2023-02-05T13:05:28.256" v="6202" actId="478"/>
          <ac:spMkLst>
            <pc:docMk/>
            <pc:sldMk cId="2976418362" sldId="274"/>
            <ac:spMk id="2" creationId="{2917A61F-324B-07D6-6E49-95D03D3B1B16}"/>
          </ac:spMkLst>
        </pc:spChg>
        <pc:spChg chg="del">
          <ac:chgData name="Hong SJ" userId="97033ffb684544a3" providerId="LiveId" clId="{F742932F-DFA1-464B-8A7B-2D06DDC62535}" dt="2023-02-05T13:05:28.256" v="6202" actId="478"/>
          <ac:spMkLst>
            <pc:docMk/>
            <pc:sldMk cId="2976418362" sldId="274"/>
            <ac:spMk id="3" creationId="{958BED21-B4E4-8040-3F6C-C4036624ABF5}"/>
          </ac:spMkLst>
        </pc:spChg>
        <pc:spChg chg="add mod">
          <ac:chgData name="Hong SJ" userId="97033ffb684544a3" providerId="LiveId" clId="{F742932F-DFA1-464B-8A7B-2D06DDC62535}" dt="2023-02-05T13:05:57.465" v="6217" actId="1076"/>
          <ac:spMkLst>
            <pc:docMk/>
            <pc:sldMk cId="2976418362" sldId="274"/>
            <ac:spMk id="6" creationId="{6C7B0AEC-20E6-30CB-E300-AA2B1D74F016}"/>
          </ac:spMkLst>
        </pc:spChg>
        <pc:spChg chg="add mod">
          <ac:chgData name="Hong SJ" userId="97033ffb684544a3" providerId="LiveId" clId="{F742932F-DFA1-464B-8A7B-2D06DDC62535}" dt="2023-02-05T13:07:09.278" v="6264" actId="1076"/>
          <ac:spMkLst>
            <pc:docMk/>
            <pc:sldMk cId="2976418362" sldId="274"/>
            <ac:spMk id="7" creationId="{136D63F8-330C-2478-502B-D9FC2444C669}"/>
          </ac:spMkLst>
        </pc:spChg>
        <pc:spChg chg="add del mod">
          <ac:chgData name="Hong SJ" userId="97033ffb684544a3" providerId="LiveId" clId="{F742932F-DFA1-464B-8A7B-2D06DDC62535}" dt="2023-02-05T13:07:22.040" v="6281"/>
          <ac:spMkLst>
            <pc:docMk/>
            <pc:sldMk cId="2976418362" sldId="274"/>
            <ac:spMk id="13" creationId="{DEBFE322-6E32-BCCB-EACA-C8878D471246}"/>
          </ac:spMkLst>
        </pc:spChg>
        <pc:spChg chg="add mod">
          <ac:chgData name="Hong SJ" userId="97033ffb684544a3" providerId="LiveId" clId="{F742932F-DFA1-464B-8A7B-2D06DDC62535}" dt="2023-02-05T13:07:48.196" v="6290"/>
          <ac:spMkLst>
            <pc:docMk/>
            <pc:sldMk cId="2976418362" sldId="274"/>
            <ac:spMk id="16" creationId="{38E5770C-0106-46B5-98D1-1BC71DD71B70}"/>
          </ac:spMkLst>
        </pc:spChg>
        <pc:spChg chg="add mod">
          <ac:chgData name="Hong SJ" userId="97033ffb684544a3" providerId="LiveId" clId="{F742932F-DFA1-464B-8A7B-2D06DDC62535}" dt="2023-02-05T13:08:26.576" v="6415" actId="20577"/>
          <ac:spMkLst>
            <pc:docMk/>
            <pc:sldMk cId="2976418362" sldId="274"/>
            <ac:spMk id="17" creationId="{200335A2-B843-1437-0E00-933C3747F47D}"/>
          </ac:spMkLst>
        </pc:spChg>
        <pc:spChg chg="add mod">
          <ac:chgData name="Hong SJ" userId="97033ffb684544a3" providerId="LiveId" clId="{F742932F-DFA1-464B-8A7B-2D06DDC62535}" dt="2023-02-05T13:30:24.490" v="8913" actId="1035"/>
          <ac:spMkLst>
            <pc:docMk/>
            <pc:sldMk cId="2976418362" sldId="274"/>
            <ac:spMk id="20" creationId="{8FBA4BCB-5DBE-5CDB-7162-DC2FBD368CE2}"/>
          </ac:spMkLst>
        </pc:spChg>
        <pc:spChg chg="add mod">
          <ac:chgData name="Hong SJ" userId="97033ffb684544a3" providerId="LiveId" clId="{F742932F-DFA1-464B-8A7B-2D06DDC62535}" dt="2023-02-05T13:30:24.490" v="8913" actId="1035"/>
          <ac:spMkLst>
            <pc:docMk/>
            <pc:sldMk cId="2976418362" sldId="274"/>
            <ac:spMk id="21" creationId="{1B3DCC4A-7E04-5C51-8981-D84A9EE4E56B}"/>
          </ac:spMkLst>
        </pc:spChg>
        <pc:picChg chg="add mod">
          <ac:chgData name="Hong SJ" userId="97033ffb684544a3" providerId="LiveId" clId="{F742932F-DFA1-464B-8A7B-2D06DDC62535}" dt="2023-02-05T13:05:42.360" v="6204" actId="1076"/>
          <ac:picMkLst>
            <pc:docMk/>
            <pc:sldMk cId="2976418362" sldId="274"/>
            <ac:picMk id="5" creationId="{702DDDF1-4DA7-8FFB-1EFA-4EDBB1B5F8D5}"/>
          </ac:picMkLst>
        </pc:picChg>
        <pc:picChg chg="add mod">
          <ac:chgData name="Hong SJ" userId="97033ffb684544a3" providerId="LiveId" clId="{F742932F-DFA1-464B-8A7B-2D06DDC62535}" dt="2023-02-05T13:07:37.372" v="6283" actId="1076"/>
          <ac:picMkLst>
            <pc:docMk/>
            <pc:sldMk cId="2976418362" sldId="274"/>
            <ac:picMk id="15" creationId="{34338242-2C98-3164-48EC-10F82CFC12F3}"/>
          </ac:picMkLst>
        </pc:picChg>
        <pc:picChg chg="add mod">
          <ac:chgData name="Hong SJ" userId="97033ffb684544a3" providerId="LiveId" clId="{F742932F-DFA1-464B-8A7B-2D06DDC62535}" dt="2023-02-05T13:30:24.490" v="8913" actId="1035"/>
          <ac:picMkLst>
            <pc:docMk/>
            <pc:sldMk cId="2976418362" sldId="274"/>
            <ac:picMk id="19" creationId="{3AB39303-1B9E-18BB-B0BE-A73A1F0858EB}"/>
          </ac:picMkLst>
        </pc:picChg>
        <pc:cxnChg chg="add mod">
          <ac:chgData name="Hong SJ" userId="97033ffb684544a3" providerId="LiveId" clId="{F742932F-DFA1-464B-8A7B-2D06DDC62535}" dt="2023-02-05T13:07:11.652" v="6265" actId="14100"/>
          <ac:cxnSpMkLst>
            <pc:docMk/>
            <pc:sldMk cId="2976418362" sldId="274"/>
            <ac:cxnSpMk id="9" creationId="{5CBF657E-3A51-4615-5965-A11FC9836FED}"/>
          </ac:cxnSpMkLst>
        </pc:cxnChg>
      </pc:sldChg>
      <pc:sldChg chg="addSp delSp modSp new mod">
        <pc:chgData name="Hong SJ" userId="97033ffb684544a3" providerId="LiveId" clId="{F742932F-DFA1-464B-8A7B-2D06DDC62535}" dt="2023-02-05T13:18:03.038" v="7555" actId="20577"/>
        <pc:sldMkLst>
          <pc:docMk/>
          <pc:sldMk cId="3319106244" sldId="275"/>
        </pc:sldMkLst>
        <pc:spChg chg="del">
          <ac:chgData name="Hong SJ" userId="97033ffb684544a3" providerId="LiveId" clId="{F742932F-DFA1-464B-8A7B-2D06DDC62535}" dt="2023-02-05T13:10:24.831" v="6581" actId="478"/>
          <ac:spMkLst>
            <pc:docMk/>
            <pc:sldMk cId="3319106244" sldId="275"/>
            <ac:spMk id="2" creationId="{23359FC1-32B3-95BC-A391-4A4093A57AB8}"/>
          </ac:spMkLst>
        </pc:spChg>
        <pc:spChg chg="del">
          <ac:chgData name="Hong SJ" userId="97033ffb684544a3" providerId="LiveId" clId="{F742932F-DFA1-464B-8A7B-2D06DDC62535}" dt="2023-02-05T13:10:24.831" v="6581" actId="478"/>
          <ac:spMkLst>
            <pc:docMk/>
            <pc:sldMk cId="3319106244" sldId="275"/>
            <ac:spMk id="3" creationId="{3D6423AE-680B-5808-19D7-9FADCBA455E9}"/>
          </ac:spMkLst>
        </pc:spChg>
        <pc:spChg chg="add mod">
          <ac:chgData name="Hong SJ" userId="97033ffb684544a3" providerId="LiveId" clId="{F742932F-DFA1-464B-8A7B-2D06DDC62535}" dt="2023-02-05T13:16:57.297" v="7357" actId="20577"/>
          <ac:spMkLst>
            <pc:docMk/>
            <pc:sldMk cId="3319106244" sldId="275"/>
            <ac:spMk id="4" creationId="{09CBAEF5-F560-5270-7500-809A5940308C}"/>
          </ac:spMkLst>
        </pc:spChg>
        <pc:spChg chg="add mod">
          <ac:chgData name="Hong SJ" userId="97033ffb684544a3" providerId="LiveId" clId="{F742932F-DFA1-464B-8A7B-2D06DDC62535}" dt="2023-02-05T13:16:44.556" v="7355" actId="20577"/>
          <ac:spMkLst>
            <pc:docMk/>
            <pc:sldMk cId="3319106244" sldId="275"/>
            <ac:spMk id="6" creationId="{DDC94086-98A0-27E0-4303-D46D8C5C1D42}"/>
          </ac:spMkLst>
        </pc:spChg>
        <pc:spChg chg="add mod">
          <ac:chgData name="Hong SJ" userId="97033ffb684544a3" providerId="LiveId" clId="{F742932F-DFA1-464B-8A7B-2D06DDC62535}" dt="2023-02-05T13:18:03.038" v="7555" actId="20577"/>
          <ac:spMkLst>
            <pc:docMk/>
            <pc:sldMk cId="3319106244" sldId="275"/>
            <ac:spMk id="8" creationId="{E48EA505-8A13-B23A-FC5F-3B07A4904CCE}"/>
          </ac:spMkLst>
        </pc:spChg>
      </pc:sldChg>
      <pc:sldChg chg="delSp modSp add mod">
        <pc:chgData name="Hong SJ" userId="97033ffb684544a3" providerId="LiveId" clId="{F742932F-DFA1-464B-8A7B-2D06DDC62535}" dt="2023-02-05T13:14:53.295" v="7127" actId="20577"/>
        <pc:sldMkLst>
          <pc:docMk/>
          <pc:sldMk cId="2699228442" sldId="276"/>
        </pc:sldMkLst>
        <pc:spChg chg="mod">
          <ac:chgData name="Hong SJ" userId="97033ffb684544a3" providerId="LiveId" clId="{F742932F-DFA1-464B-8A7B-2D06DDC62535}" dt="2023-02-05T13:14:53.295" v="7127" actId="20577"/>
          <ac:spMkLst>
            <pc:docMk/>
            <pc:sldMk cId="2699228442" sldId="276"/>
            <ac:spMk id="4" creationId="{67BFDA58-3F65-2AE2-4651-5F4C64E04CAB}"/>
          </ac:spMkLst>
        </pc:spChg>
        <pc:spChg chg="del">
          <ac:chgData name="Hong SJ" userId="97033ffb684544a3" providerId="LiveId" clId="{F742932F-DFA1-464B-8A7B-2D06DDC62535}" dt="2023-02-05T13:10:30.513" v="6584" actId="478"/>
          <ac:spMkLst>
            <pc:docMk/>
            <pc:sldMk cId="2699228442" sldId="276"/>
            <ac:spMk id="6" creationId="{83FAD8E7-FC56-060E-1502-005EF04939DE}"/>
          </ac:spMkLst>
        </pc:spChg>
        <pc:spChg chg="del">
          <ac:chgData name="Hong SJ" userId="97033ffb684544a3" providerId="LiveId" clId="{F742932F-DFA1-464B-8A7B-2D06DDC62535}" dt="2023-02-05T13:10:29.482" v="6583" actId="478"/>
          <ac:spMkLst>
            <pc:docMk/>
            <pc:sldMk cId="2699228442" sldId="276"/>
            <ac:spMk id="7" creationId="{29C06F67-5DC7-4681-BB55-9983A7544C55}"/>
          </ac:spMkLst>
        </pc:spChg>
      </pc:sldChg>
      <pc:sldChg chg="addSp delSp modSp new mod">
        <pc:chgData name="Hong SJ" userId="97033ffb684544a3" providerId="LiveId" clId="{F742932F-DFA1-464B-8A7B-2D06DDC62535}" dt="2023-02-05T14:37:34.003" v="9897" actId="20577"/>
        <pc:sldMkLst>
          <pc:docMk/>
          <pc:sldMk cId="3911038504" sldId="277"/>
        </pc:sldMkLst>
        <pc:spChg chg="del">
          <ac:chgData name="Hong SJ" userId="97033ffb684544a3" providerId="LiveId" clId="{F742932F-DFA1-464B-8A7B-2D06DDC62535}" dt="2023-02-05T13:19:09.960" v="7557" actId="478"/>
          <ac:spMkLst>
            <pc:docMk/>
            <pc:sldMk cId="3911038504" sldId="277"/>
            <ac:spMk id="2" creationId="{5ACDA8D4-60D2-3BE6-8037-F00DAD44AE3E}"/>
          </ac:spMkLst>
        </pc:spChg>
        <pc:spChg chg="del">
          <ac:chgData name="Hong SJ" userId="97033ffb684544a3" providerId="LiveId" clId="{F742932F-DFA1-464B-8A7B-2D06DDC62535}" dt="2023-02-05T13:19:09.960" v="7557" actId="478"/>
          <ac:spMkLst>
            <pc:docMk/>
            <pc:sldMk cId="3911038504" sldId="277"/>
            <ac:spMk id="3" creationId="{0D4B5832-4BAF-02BA-0806-69FA89148B35}"/>
          </ac:spMkLst>
        </pc:spChg>
        <pc:spChg chg="add mod">
          <ac:chgData name="Hong SJ" userId="97033ffb684544a3" providerId="LiveId" clId="{F742932F-DFA1-464B-8A7B-2D06DDC62535}" dt="2023-02-05T14:37:34.003" v="9897" actId="20577"/>
          <ac:spMkLst>
            <pc:docMk/>
            <pc:sldMk cId="3911038504" sldId="277"/>
            <ac:spMk id="4" creationId="{77AC163D-33E8-5EFE-02D9-3586B35178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F8A99-4E23-B7B6-2D2B-6ACFCA63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77B855-2048-E6FA-CCBD-B6F1CAE03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C813B-0CA3-56A9-1418-36E501F2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30CF-F29B-41FB-9019-FA755D4F31C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0CB52-CB90-2A89-29FE-A7DC9C92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F6598-419B-F107-0B4E-86C8CE98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316-423D-4C19-984D-3B92B81DD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0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4BCFF-F712-6EF3-0D32-9F251476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090A7-D42D-A7C2-1D66-2F78B475B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24EC7-EBEE-270E-9F56-361EEB7A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30CF-F29B-41FB-9019-FA755D4F31C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A662D-B4C6-22DA-0CCB-C1FE19AD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A5AB0-3FEF-69DC-965B-696CFC4D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316-423D-4C19-984D-3B92B81DD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0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A065C-8084-D2DB-410D-895A811BA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DBE27-0FCF-B740-B9CB-5ED0AB3DB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9DA09-BB5F-8A95-EF5C-EB53AAAD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30CF-F29B-41FB-9019-FA755D4F31C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D222B-2F59-951C-45C1-9CFA4B11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AA07C-E342-7269-1873-421D9300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316-423D-4C19-984D-3B92B81DD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1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4A9E3-37EA-F6BF-8678-4CC50720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5EC7A-4AA3-332F-FE13-F6F280CA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39F3E-CA5B-7DF8-46B6-97AFF0D7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30CF-F29B-41FB-9019-FA755D4F31C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3EC86-99FC-8E56-BCE4-034AD4FF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35A7A-F3F1-D5AF-CC04-4E9EDC42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316-423D-4C19-984D-3B92B81DD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1EB8B-9BA4-6DB3-E991-60BD73AA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BD033-139C-B1C4-053B-F84FBE90F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FDAA2-446C-7A98-E899-F750157B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30CF-F29B-41FB-9019-FA755D4F31C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42077-851F-D3B1-694A-78051C9B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1BBBB-2E93-6A95-99EE-325EAB9F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316-423D-4C19-984D-3B92B81DD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5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9268-2D7E-BEC3-692F-2D3ED542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4C8BD-F645-7AD9-C60F-D32284BF0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45F407-B223-F695-4A2D-41323F6F8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416FA-B0DC-BD20-D7FB-6B4FC4FB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30CF-F29B-41FB-9019-FA755D4F31C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209C9C-7B44-5786-5853-6BC40BA3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36C13-503D-99F7-DB56-9EEAD112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316-423D-4C19-984D-3B92B81DD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7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C94F4-085E-0BDF-E942-0A91C0DC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0A9CF-B205-0C6A-8F3D-70C2360A5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25A177-E2E9-9E41-7869-98B2E9292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EFD094-C062-6053-5DCC-EFC38110C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649197-8285-5237-BBF7-1376754C1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A6ACBD-1299-05CA-95EF-F095A734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30CF-F29B-41FB-9019-FA755D4F31C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D97965-30D4-A565-5231-69643FC0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6FFB6B-45EB-45C5-5B4E-4A8AA643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316-423D-4C19-984D-3B92B81DD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52E88-9970-E5E2-1848-3BC87618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89C68-1D21-3342-C483-113D6B90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30CF-F29B-41FB-9019-FA755D4F31C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71AE38-86FD-BCB9-FC65-F88288CB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E6C743-D7DC-E5E7-A7E0-52251CBF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316-423D-4C19-984D-3B92B81DD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2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C1C937-05BC-CF04-07AE-AB2C4EB2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30CF-F29B-41FB-9019-FA755D4F31C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0F1F5C-246A-816D-D7F3-B4824B35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6D9E9-2F08-D44B-1676-DB1A16BB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316-423D-4C19-984D-3B92B81DD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A3F98-A342-8B32-B6BA-D665F615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DCFB8-A355-1E67-06DF-6D51BF06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4B06A-7D4D-FF24-EE6C-D9EFAB15F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7D0448-87DC-4BF6-3E48-142DAA65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30CF-F29B-41FB-9019-FA755D4F31C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774A4F-474B-2B98-1BA8-E427391F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29B64-8A2C-37E2-1C3F-0C86500E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316-423D-4C19-984D-3B92B81DD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7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46386-7D55-7B4E-B96F-01F0F49F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997CF3-BA0D-28A3-006D-5C7FEF56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6A0C73-957C-A60C-E766-769D1811B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ABDCB-E5A7-3122-D2E0-50E72B25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30CF-F29B-41FB-9019-FA755D4F31C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F5B7A-2FD2-F5A6-7E31-00137238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D9195A-90B5-38D1-3777-5DB5107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316-423D-4C19-984D-3B92B81DD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C203E0-3DE7-4BFB-278F-E51CA1F1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12049-DFB9-03FE-0D31-1D3C000C7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36634-FD3F-025F-E6EF-D462A2774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30CF-F29B-41FB-9019-FA755D4F31C9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75861-ADAE-7F35-E88D-1D69A2620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D98B3-A4EA-90DA-07ED-CFC2CF7FC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4316-423D-4C19-984D-3B92B81DD1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0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F58AF3-CA00-3A81-1F17-251176937617}"/>
              </a:ext>
            </a:extLst>
          </p:cNvPr>
          <p:cNvSpPr/>
          <p:nvPr/>
        </p:nvSpPr>
        <p:spPr>
          <a:xfrm>
            <a:off x="156117" y="217450"/>
            <a:ext cx="2932771" cy="1605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B95DB0-3803-B898-369A-922FB0567763}"/>
              </a:ext>
            </a:extLst>
          </p:cNvPr>
          <p:cNvSpPr/>
          <p:nvPr/>
        </p:nvSpPr>
        <p:spPr>
          <a:xfrm>
            <a:off x="156117" y="1823225"/>
            <a:ext cx="2932771" cy="1605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0E4958-AA6F-4BB6-A208-04C701DE9391}"/>
              </a:ext>
            </a:extLst>
          </p:cNvPr>
          <p:cNvSpPr/>
          <p:nvPr/>
        </p:nvSpPr>
        <p:spPr>
          <a:xfrm>
            <a:off x="156117" y="3429000"/>
            <a:ext cx="2932771" cy="1605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F023BC-71AC-F539-D53A-F430D31146E7}"/>
              </a:ext>
            </a:extLst>
          </p:cNvPr>
          <p:cNvSpPr/>
          <p:nvPr/>
        </p:nvSpPr>
        <p:spPr>
          <a:xfrm>
            <a:off x="156117" y="5034775"/>
            <a:ext cx="2932771" cy="1605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2827A-BF38-688B-0B14-3700ADD183E1}"/>
              </a:ext>
            </a:extLst>
          </p:cNvPr>
          <p:cNvSpPr txBox="1"/>
          <p:nvPr/>
        </p:nvSpPr>
        <p:spPr>
          <a:xfrm>
            <a:off x="3311915" y="83567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47782-1C93-1A93-C329-88606DF8C496}"/>
              </a:ext>
            </a:extLst>
          </p:cNvPr>
          <p:cNvSpPr txBox="1"/>
          <p:nvPr/>
        </p:nvSpPr>
        <p:spPr>
          <a:xfrm>
            <a:off x="3311915" y="244144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BA64A-B695-44A2-20F1-09067C992BAF}"/>
              </a:ext>
            </a:extLst>
          </p:cNvPr>
          <p:cNvSpPr txBox="1"/>
          <p:nvPr/>
        </p:nvSpPr>
        <p:spPr>
          <a:xfrm>
            <a:off x="3311915" y="404722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A3469-6F4D-E941-DA82-C14DF2C425AB}"/>
              </a:ext>
            </a:extLst>
          </p:cNvPr>
          <p:cNvSpPr txBox="1"/>
          <p:nvPr/>
        </p:nvSpPr>
        <p:spPr>
          <a:xfrm>
            <a:off x="3311915" y="5652997"/>
            <a:ext cx="5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F973F-F7BB-2D6C-6DA6-AA27AF7AC058}"/>
              </a:ext>
            </a:extLst>
          </p:cNvPr>
          <p:cNvSpPr txBox="1"/>
          <p:nvPr/>
        </p:nvSpPr>
        <p:spPr>
          <a:xfrm>
            <a:off x="4128310" y="177242"/>
            <a:ext cx="7409401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자바에서 메모리사용은 </a:t>
            </a:r>
            <a:r>
              <a:rPr lang="en-US" altLang="ko-KR" dirty="0"/>
              <a:t>4</a:t>
            </a:r>
            <a:r>
              <a:rPr lang="ko-KR" altLang="en-US" dirty="0"/>
              <a:t>가지로 나뉨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Stack</a:t>
            </a:r>
            <a:r>
              <a:rPr lang="ko-KR" altLang="en-US" dirty="0"/>
              <a:t>의 경우 작고 고정된 데이터</a:t>
            </a:r>
            <a:r>
              <a:rPr lang="en-US" altLang="ko-KR" dirty="0"/>
              <a:t>, </a:t>
            </a:r>
            <a:r>
              <a:rPr lang="ko-KR" altLang="en-US" dirty="0"/>
              <a:t>원시타입의 </a:t>
            </a:r>
            <a:r>
              <a:rPr lang="ko-KR" altLang="en-US" dirty="0" err="1"/>
              <a:t>데이터값과</a:t>
            </a:r>
            <a:r>
              <a:rPr lang="ko-KR" altLang="en-US" dirty="0"/>
              <a:t> 할당되며</a:t>
            </a:r>
            <a:endParaRPr lang="en-US" altLang="ko-KR" dirty="0"/>
          </a:p>
          <a:p>
            <a:r>
              <a:rPr lang="en-US" altLang="ko-KR" dirty="0"/>
              <a:t>Heap </a:t>
            </a:r>
            <a:r>
              <a:rPr lang="ko-KR" altLang="en-US" dirty="0"/>
              <a:t>메모리에 생성된 </a:t>
            </a:r>
            <a:r>
              <a:rPr lang="ko-KR" altLang="en-US" dirty="0" err="1"/>
              <a:t>테이터를에</a:t>
            </a:r>
            <a:r>
              <a:rPr lang="ko-KR" altLang="en-US" dirty="0"/>
              <a:t> 대한 참조를 위한 값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a = 4; </a:t>
            </a:r>
            <a:r>
              <a:rPr lang="ko-KR" altLang="en-US" dirty="0"/>
              <a:t>라고 </a:t>
            </a:r>
            <a:r>
              <a:rPr lang="ko-KR" altLang="en-US" dirty="0" err="1"/>
              <a:t>할시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Stack </a:t>
            </a:r>
            <a:r>
              <a:rPr lang="ko-KR" altLang="en-US" dirty="0"/>
              <a:t>에는 </a:t>
            </a:r>
            <a:r>
              <a:rPr lang="en-US" altLang="ko-KR" dirty="0"/>
              <a:t>a=4 </a:t>
            </a:r>
            <a:r>
              <a:rPr lang="ko-KR" altLang="en-US" dirty="0"/>
              <a:t>라는 정보를 가진 정보를 저장하고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Heap</a:t>
            </a:r>
            <a:r>
              <a:rPr lang="ko-KR" altLang="en-US" dirty="0"/>
              <a:t>에는 가변적이고 </a:t>
            </a:r>
            <a:r>
              <a:rPr lang="ko-KR" altLang="en-US" dirty="0" err="1"/>
              <a:t>큰데이터</a:t>
            </a:r>
            <a:r>
              <a:rPr lang="en-US" altLang="ko-KR" dirty="0"/>
              <a:t>, </a:t>
            </a:r>
            <a:r>
              <a:rPr lang="ko-KR" altLang="en-US" dirty="0"/>
              <a:t>긴 생명주기를 가지는 데이터를 저장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String, Array </a:t>
            </a:r>
            <a:r>
              <a:rPr lang="ko-KR" altLang="en-US" dirty="0"/>
              <a:t>등 대부분 </a:t>
            </a:r>
            <a:r>
              <a:rPr lang="en-US" altLang="ko-KR" dirty="0"/>
              <a:t>heap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경우에는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방식으로 정보를 저장하고 있음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Stack</a:t>
            </a:r>
            <a:r>
              <a:rPr lang="ko-KR" altLang="en-US" dirty="0"/>
              <a:t>의 경우 </a:t>
            </a:r>
            <a:r>
              <a:rPr lang="en-US" altLang="ko-KR" dirty="0"/>
              <a:t>heap</a:t>
            </a:r>
            <a:r>
              <a:rPr lang="ko-KR" altLang="en-US" dirty="0"/>
              <a:t>에 저장된 </a:t>
            </a:r>
            <a:r>
              <a:rPr lang="en-US" altLang="ko-KR" dirty="0"/>
              <a:t>String/localhost </a:t>
            </a:r>
            <a:r>
              <a:rPr lang="ko-KR" altLang="en-US" dirty="0"/>
              <a:t>의 주소를 가지고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1FF5D00-1B86-49B8-845C-F04A4651C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477" y="3131897"/>
            <a:ext cx="3482898" cy="2769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E9100"/>
                </a:solidFill>
                <a:effectLst/>
                <a:latin typeface="Consolas" panose="020B0609020204030204" pitchFamily="49" charset="0"/>
                <a:ea typeface="-webkit-body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Consolas" panose="020B0609020204030204" pitchFamily="49" charset="0"/>
                <a:ea typeface="-webkit-body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3E3E3"/>
                </a:solidFill>
                <a:effectLst/>
                <a:latin typeface="Arial" panose="020B0604020202020204" pitchFamily="34" charset="0"/>
              </a:rPr>
              <a:t>port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Consolas" panose="020B0609020204030204" pitchFamily="49" charset="0"/>
                <a:ea typeface="-webkit-body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Consolas" panose="020B0609020204030204" pitchFamily="49" charset="0"/>
                <a:ea typeface="-webkit-body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FAACE"/>
                </a:solidFill>
                <a:effectLst/>
                <a:latin typeface="Consolas" panose="020B0609020204030204" pitchFamily="49" charset="0"/>
                <a:ea typeface="-webkit-body"/>
              </a:rPr>
              <a:t>4000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Arial" panose="020B0604020202020204" pitchFamily="34" charset="0"/>
              </a:rPr>
              <a:t>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Consolas" panose="020B0609020204030204" pitchFamily="49" charset="0"/>
                <a:ea typeface="-webkit-body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E3E3E3"/>
                </a:solidFill>
                <a:effectLst/>
                <a:latin typeface="Consolas" panose="020B0609020204030204" pitchFamily="49" charset="0"/>
                <a:ea typeface="-webkit-body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Consolas" panose="020B0609020204030204" pitchFamily="49" charset="0"/>
                <a:ea typeface="-webkit-body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E3E3E3"/>
                </a:solidFill>
                <a:effectLst/>
                <a:latin typeface="Arial" panose="020B0604020202020204" pitchFamily="34" charset="0"/>
              </a:rPr>
              <a:t>host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Consolas" panose="020B0609020204030204" pitchFamily="49" charset="0"/>
                <a:ea typeface="-webkit-body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Consolas" panose="020B0609020204030204" pitchFamily="49" charset="0"/>
                <a:ea typeface="-webkit-body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3C40F"/>
                </a:solidFill>
                <a:effectLst/>
                <a:latin typeface="Consolas" panose="020B0609020204030204" pitchFamily="49" charset="0"/>
                <a:ea typeface="-webkit-body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3C40F"/>
                </a:solidFill>
                <a:effectLst/>
                <a:latin typeface="Consolas" panose="020B0609020204030204" pitchFamily="49" charset="0"/>
                <a:ea typeface="-webkit-body"/>
              </a:rPr>
              <a:t>localhost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3C40F"/>
                </a:solidFill>
                <a:effectLst/>
                <a:latin typeface="Consolas" panose="020B0609020204030204" pitchFamily="49" charset="0"/>
                <a:ea typeface="-webkit-body"/>
              </a:rPr>
              <a:t>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Arial" panose="020B0604020202020204" pitchFamily="34" charset="0"/>
              </a:rPr>
              <a:t>;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D42BBD6-B5F5-0AA7-FFAD-11F16963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87" y="3849439"/>
            <a:ext cx="3916061" cy="14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0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55C882-E376-F40C-ADF7-576FBB7D5B5C}"/>
              </a:ext>
            </a:extLst>
          </p:cNvPr>
          <p:cNvSpPr txBox="1"/>
          <p:nvPr/>
        </p:nvSpPr>
        <p:spPr>
          <a:xfrm>
            <a:off x="186612" y="1866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증감 연산자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C7D13-7F19-DC44-FB79-B2291935EBBC}"/>
              </a:ext>
            </a:extLst>
          </p:cNvPr>
          <p:cNvSpPr txBox="1"/>
          <p:nvPr/>
        </p:nvSpPr>
        <p:spPr>
          <a:xfrm>
            <a:off x="186612" y="727787"/>
            <a:ext cx="93682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변수의 앞 또는 뒤에 </a:t>
            </a:r>
            <a:r>
              <a:rPr lang="en-US" altLang="ko-KR" dirty="0"/>
              <a:t>+,  - </a:t>
            </a:r>
            <a:r>
              <a:rPr lang="ko-KR" altLang="en-US" dirty="0"/>
              <a:t>를 이용한 경우도 존재</a:t>
            </a:r>
            <a:r>
              <a:rPr lang="en-US" altLang="ko-KR" dirty="0"/>
              <a:t>.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++A; :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전치형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 = A + 1; // A+=1;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연산 이전에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증가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A++; :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후치형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B = B – 1; // B-=1;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연산 이후에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증가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("A : " + ++A); //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전치형의 경우 바로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출력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먼저 계산 </a:t>
            </a:r>
            <a:endParaRPr lang="ko-KR" alt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("A : " + A++); //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후치형의 경우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10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출력 이후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출력</a:t>
            </a:r>
            <a:endParaRPr lang="en-US" altLang="ko-KR" sz="1800" dirty="0">
              <a:solidFill>
                <a:srgbClr val="3F7F5F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자바에서는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A=B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가 같다는 의미가 아닌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A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B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를 대입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같다를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표현하고 싶은 경우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A == B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로 표현</a:t>
            </a:r>
            <a:endParaRPr lang="ko-KR" alt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A9BFB-7186-34F1-C5D0-551472CD6D34}"/>
              </a:ext>
            </a:extLst>
          </p:cNvPr>
          <p:cNvSpPr txBox="1"/>
          <p:nvPr/>
        </p:nvSpPr>
        <p:spPr>
          <a:xfrm>
            <a:off x="186612" y="404481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관계 연산자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58732-C514-328D-7ECE-7ED1A031ECAC}"/>
              </a:ext>
            </a:extLst>
          </p:cNvPr>
          <p:cNvSpPr txBox="1"/>
          <p:nvPr/>
        </p:nvSpPr>
        <p:spPr>
          <a:xfrm>
            <a:off x="186612" y="4585992"/>
            <a:ext cx="93682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변수의 앞 또는 뒤에 </a:t>
            </a:r>
            <a:r>
              <a:rPr lang="en-US" altLang="ko-KR" dirty="0"/>
              <a:t>+,  - </a:t>
            </a:r>
            <a:r>
              <a:rPr lang="ko-KR" altLang="en-US" dirty="0"/>
              <a:t>를 이용한 경우도 존재</a:t>
            </a:r>
            <a:r>
              <a:rPr lang="en-US" altLang="ko-KR" dirty="0"/>
              <a:t>.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++A; :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전치형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 = A + 1; // A+=1;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A++; :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후치형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B = B - 1; // B-=1;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("A : " + ++A); //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전치형의 경우 바로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출력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먼저 계산 </a:t>
            </a:r>
            <a:endParaRPr lang="ko-KR" alt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("A : " + A++); //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후치형의 경우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10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출력 이후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출력</a:t>
            </a:r>
            <a:endParaRPr lang="ko-KR" alt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7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55C882-E376-F40C-ADF7-576FBB7D5B5C}"/>
              </a:ext>
            </a:extLst>
          </p:cNvPr>
          <p:cNvSpPr txBox="1"/>
          <p:nvPr/>
        </p:nvSpPr>
        <p:spPr>
          <a:xfrm>
            <a:off x="186612" y="1866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 연산자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C7D13-7F19-DC44-FB79-B2291935EBBC}"/>
              </a:ext>
            </a:extLst>
          </p:cNvPr>
          <p:cNvSpPr txBox="1"/>
          <p:nvPr/>
        </p:nvSpPr>
        <p:spPr>
          <a:xfrm>
            <a:off x="186612" y="727787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 곱</a:t>
            </a:r>
            <a:r>
              <a:rPr lang="en-US" altLang="ko-KR" dirty="0"/>
              <a:t>, </a:t>
            </a:r>
            <a:r>
              <a:rPr lang="ko-KR" altLang="en-US" dirty="0"/>
              <a:t>논리 합</a:t>
            </a:r>
            <a:r>
              <a:rPr lang="en-US" altLang="ko-KR" dirty="0"/>
              <a:t>, </a:t>
            </a:r>
            <a:r>
              <a:rPr lang="ko-KR" altLang="en-US" dirty="0"/>
              <a:t>배타적 논리합</a:t>
            </a:r>
            <a:r>
              <a:rPr lang="en-US" altLang="ko-KR" dirty="0"/>
              <a:t>, </a:t>
            </a:r>
            <a:r>
              <a:rPr lang="ko-KR" altLang="en-US" dirty="0"/>
              <a:t>논리 부정이 있음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피연산자는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boolean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만 가능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A58FA-3DEB-5438-4311-7E74504B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1545960"/>
            <a:ext cx="10561396" cy="18830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41DAB6-D9EF-C396-0033-7F68B91F7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" y="3600842"/>
            <a:ext cx="6509928" cy="1883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635A67-31DA-A800-976C-F3BA878EE4BD}"/>
              </a:ext>
            </a:extLst>
          </p:cNvPr>
          <p:cNvSpPr txBox="1"/>
          <p:nvPr/>
        </p:nvSpPr>
        <p:spPr>
          <a:xfrm>
            <a:off x="186612" y="5759134"/>
            <a:ext cx="60928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10 &lt; A &lt; 20 </a:t>
            </a:r>
            <a:r>
              <a:rPr lang="ko-KR" altLang="en-US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하기 위해서 </a:t>
            </a:r>
            <a:r>
              <a:rPr lang="en-US" altLang="ko-KR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ko-KR" altLang="en-US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연산자 사용</a:t>
            </a:r>
            <a:r>
              <a:rPr lang="en-US" altLang="ko-KR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2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분리 사용 </a:t>
            </a:r>
            <a:r>
              <a:rPr lang="en-US" altLang="ko-KR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: 10 &lt; A &amp;&amp; A &lt; 20</a:t>
            </a:r>
            <a:endParaRPr lang="ko-KR" altLang="en-US" sz="2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62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55C882-E376-F40C-ADF7-576FBB7D5B5C}"/>
              </a:ext>
            </a:extLst>
          </p:cNvPr>
          <p:cNvSpPr txBox="1"/>
          <p:nvPr/>
        </p:nvSpPr>
        <p:spPr>
          <a:xfrm>
            <a:off x="186612" y="1866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 연산자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C7D13-7F19-DC44-FB79-B2291935EBBC}"/>
              </a:ext>
            </a:extLst>
          </p:cNvPr>
          <p:cNvSpPr txBox="1"/>
          <p:nvPr/>
        </p:nvSpPr>
        <p:spPr>
          <a:xfrm>
            <a:off x="186612" y="727787"/>
            <a:ext cx="8177239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Shortcut</a:t>
            </a:r>
            <a:r>
              <a:rPr lang="ko-KR" altLang="en-US" dirty="0"/>
              <a:t>이 존재 </a:t>
            </a:r>
            <a:r>
              <a:rPr lang="en-US" altLang="ko-KR" dirty="0"/>
              <a:t>(</a:t>
            </a:r>
            <a:r>
              <a:rPr lang="ko-KR" altLang="en-US" dirty="0"/>
              <a:t>지름길 연산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 == B &amp;&amp; A != B (</a:t>
            </a:r>
            <a:r>
              <a:rPr lang="ko-KR" altLang="en-US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같고 같지 않다 라는 의미</a:t>
            </a:r>
            <a:r>
              <a:rPr lang="en-US" altLang="ko-KR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false &amp;&amp; true &gt; </a:t>
            </a:r>
            <a:r>
              <a:rPr lang="ko-KR" altLang="en-US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사람의 경우 두가지 다 인식</a:t>
            </a:r>
            <a:endParaRPr lang="ko-KR" altLang="en-US" sz="2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컴퓨터의 경우 앞선 </a:t>
            </a:r>
            <a:r>
              <a:rPr lang="en-US" altLang="ko-KR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ko-KR" altLang="en-US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인식으로 인한 </a:t>
            </a:r>
            <a:r>
              <a:rPr lang="en-US" altLang="ko-KR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 출력</a:t>
            </a:r>
            <a:endParaRPr lang="ko-KR" altLang="en-US" sz="2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 != B || A == B </a:t>
            </a:r>
            <a:r>
              <a:rPr lang="ko-KR" altLang="en-US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도 마찬가지로 앞선 부분이 </a:t>
            </a:r>
            <a:r>
              <a:rPr lang="en-US" altLang="ko-KR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sz="2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 출력</a:t>
            </a:r>
            <a:endParaRPr lang="ko-KR" altLang="en-US" sz="2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23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52C54B-477D-80DD-B644-88B2E1C50248}"/>
              </a:ext>
            </a:extLst>
          </p:cNvPr>
          <p:cNvSpPr txBox="1"/>
          <p:nvPr/>
        </p:nvSpPr>
        <p:spPr>
          <a:xfrm>
            <a:off x="130629" y="130629"/>
            <a:ext cx="117518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입력받기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System.in.read</a:t>
            </a:r>
            <a:r>
              <a:rPr lang="en-US" altLang="ko-KR" dirty="0"/>
              <a:t>(); &gt; </a:t>
            </a:r>
            <a:r>
              <a:rPr lang="ko-KR" altLang="en-US" dirty="0"/>
              <a:t>에러 발생 </a:t>
            </a:r>
            <a:r>
              <a:rPr lang="en-US" altLang="ko-KR" dirty="0"/>
              <a:t>– </a:t>
            </a:r>
            <a:r>
              <a:rPr lang="ko-KR" altLang="en-US" dirty="0"/>
              <a:t>예외 상황이 조작되지 않은 에러 </a:t>
            </a:r>
            <a:r>
              <a:rPr lang="en-US" altLang="ko-KR" dirty="0"/>
              <a:t>&gt; main </a:t>
            </a:r>
            <a:r>
              <a:rPr lang="ko-KR" altLang="en-US" dirty="0"/>
              <a:t>시작점에 </a:t>
            </a:r>
            <a:r>
              <a:rPr lang="en-US" altLang="ko-KR" dirty="0"/>
              <a:t>throws Exception</a:t>
            </a:r>
            <a:r>
              <a:rPr lang="ko-KR" altLang="en-US" dirty="0"/>
              <a:t>을 작성하여</a:t>
            </a:r>
            <a:endParaRPr lang="en-US" altLang="ko-KR" dirty="0"/>
          </a:p>
          <a:p>
            <a:r>
              <a:rPr lang="ko-KR" altLang="en-US" dirty="0"/>
              <a:t>예외 발생시 자동으로 처리하도록 처치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System.in.read</a:t>
            </a:r>
            <a:r>
              <a:rPr lang="en-US" altLang="ko-KR" dirty="0"/>
              <a:t>() </a:t>
            </a:r>
            <a:r>
              <a:rPr lang="ko-KR" altLang="en-US" dirty="0"/>
              <a:t>는 수십 글자를 입력해도 제일 앞의 한글자만 인식 </a:t>
            </a:r>
            <a:r>
              <a:rPr lang="en-US" altLang="ko-KR" dirty="0"/>
              <a:t>(</a:t>
            </a:r>
            <a:r>
              <a:rPr lang="ko-KR" altLang="en-US" dirty="0"/>
              <a:t>단어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</a:t>
            </a:r>
            <a:r>
              <a:rPr lang="ko-KR" altLang="en-US" dirty="0"/>
              <a:t> 형으로 인식되며 </a:t>
            </a:r>
            <a:r>
              <a:rPr lang="ko-KR" altLang="en-US" dirty="0" err="1"/>
              <a:t>출력값의</a:t>
            </a:r>
            <a:r>
              <a:rPr lang="ko-KR" altLang="en-US" dirty="0"/>
              <a:t> 경우 아스키코드의 값이 출력됨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 </a:t>
            </a:r>
            <a:r>
              <a:rPr lang="ko-KR" altLang="en-US" dirty="0"/>
              <a:t>을 </a:t>
            </a:r>
            <a:r>
              <a:rPr lang="ko-KR" altLang="en-US" dirty="0" err="1"/>
              <a:t>입력시</a:t>
            </a:r>
            <a:r>
              <a:rPr lang="ko-KR" altLang="en-US" dirty="0"/>
              <a:t> </a:t>
            </a:r>
            <a:r>
              <a:rPr lang="en-US" altLang="ko-KR" dirty="0"/>
              <a:t>49, A</a:t>
            </a:r>
            <a:r>
              <a:rPr lang="ko-KR" altLang="en-US" dirty="0" err="1"/>
              <a:t>입력시</a:t>
            </a:r>
            <a:r>
              <a:rPr lang="ko-KR" altLang="en-US" dirty="0"/>
              <a:t> </a:t>
            </a:r>
            <a:r>
              <a:rPr lang="en-US" altLang="ko-KR" dirty="0"/>
              <a:t>65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 </a:t>
            </a:r>
            <a:r>
              <a:rPr lang="en-US" altLang="ko-KR" sz="1800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</a:t>
            </a:r>
            <a:r>
              <a:rPr lang="en-US" altLang="ko-KR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Ctrl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+ shift + O(</a:t>
            </a:r>
            <a:r>
              <a:rPr lang="ko-KR" alt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ㅐ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.nextLine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dirty="0"/>
              <a:t>스트링 </a:t>
            </a:r>
            <a:r>
              <a:rPr lang="en-US" altLang="ko-KR" dirty="0"/>
              <a:t>str</a:t>
            </a:r>
            <a:r>
              <a:rPr lang="ko-KR" altLang="en-US" dirty="0"/>
              <a:t>에 정해지지 않은 문자열 하나를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</a:t>
            </a:r>
            <a:r>
              <a:rPr lang="en-US" altLang="ko-K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sc.nextLine</a:t>
            </a:r>
            <a:r>
              <a:rPr lang="en-US" altLang="ko-KR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ko-KR" alt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의 경우 </a:t>
            </a:r>
            <a:r>
              <a:rPr lang="ko-KR" alt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입력받은</a:t>
            </a:r>
            <a:r>
              <a:rPr lang="ko-KR" alt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문자열을 숫자로 변경하는 명령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/>
              <a:t>(“15“) &gt; “ “ </a:t>
            </a:r>
            <a:r>
              <a:rPr lang="ko-KR" altLang="en-US" dirty="0"/>
              <a:t>를 제거하고 </a:t>
            </a:r>
            <a:r>
              <a:rPr lang="en-US" altLang="ko-KR" dirty="0"/>
              <a:t>15</a:t>
            </a:r>
            <a:r>
              <a:rPr lang="ko-KR" altLang="en-US" dirty="0"/>
              <a:t>만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77B3AC-7D9C-5B29-A3CE-786F291C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4" y="612003"/>
            <a:ext cx="8809377" cy="5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0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D25ABC-113E-965F-DCB7-F1E38638BA10}"/>
              </a:ext>
            </a:extLst>
          </p:cNvPr>
          <p:cNvSpPr txBox="1"/>
          <p:nvPr/>
        </p:nvSpPr>
        <p:spPr>
          <a:xfrm>
            <a:off x="130629" y="130629"/>
            <a:ext cx="100034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흐름</a:t>
            </a:r>
            <a:r>
              <a:rPr lang="en-US" altLang="ko-KR" dirty="0"/>
              <a:t>(</a:t>
            </a:r>
            <a:r>
              <a:rPr lang="ko-KR" altLang="en-US" dirty="0"/>
              <a:t>제어</a:t>
            </a:r>
            <a:r>
              <a:rPr lang="en-US" altLang="ko-KR" dirty="0"/>
              <a:t>)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If (</a:t>
            </a:r>
            <a:r>
              <a:rPr lang="ko-KR" altLang="en-US" dirty="0" err="1"/>
              <a:t>분기문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ko-KR" altLang="en-US" dirty="0"/>
              <a:t>을 만들어내는  수식연산 수행 </a:t>
            </a:r>
            <a:r>
              <a:rPr lang="en-US" altLang="ko-KR" dirty="0"/>
              <a:t>true or false)) {</a:t>
            </a:r>
            <a:r>
              <a:rPr lang="ko-KR" altLang="en-US" dirty="0" err="1"/>
              <a:t>실행문</a:t>
            </a:r>
            <a:r>
              <a:rPr lang="en-US" altLang="ko-KR" dirty="0"/>
              <a:t>;} </a:t>
            </a:r>
            <a:r>
              <a:rPr lang="ko-KR" altLang="en-US" dirty="0"/>
              <a:t>의 형태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If(){} else if (){} else {} </a:t>
            </a:r>
            <a:r>
              <a:rPr lang="ko-KR" altLang="en-US" dirty="0"/>
              <a:t>의 형태로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경우의 수가 </a:t>
            </a:r>
            <a:r>
              <a:rPr lang="ko-KR" altLang="en-US" dirty="0" err="1"/>
              <a:t>많은경우</a:t>
            </a:r>
            <a:r>
              <a:rPr lang="ko-KR" altLang="en-US" dirty="0"/>
              <a:t> </a:t>
            </a:r>
            <a:r>
              <a:rPr lang="en-US" altLang="ko-KR" dirty="0"/>
              <a:t>else if</a:t>
            </a:r>
            <a:r>
              <a:rPr lang="ko-KR" altLang="en-US" dirty="0"/>
              <a:t>를 사용하며 </a:t>
            </a:r>
            <a:r>
              <a:rPr lang="en-US" altLang="ko-KR" dirty="0"/>
              <a:t>if </a:t>
            </a:r>
            <a:r>
              <a:rPr lang="ko-KR" altLang="en-US" dirty="0"/>
              <a:t>없이는 사용할 수 없는 종속성 문법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Else </a:t>
            </a:r>
            <a:r>
              <a:rPr lang="ko-KR" altLang="en-US" dirty="0"/>
              <a:t>의 경우 </a:t>
            </a:r>
            <a:r>
              <a:rPr lang="en-US" altLang="ko-KR" dirty="0"/>
              <a:t>(</a:t>
            </a:r>
            <a:r>
              <a:rPr lang="ko-KR" altLang="en-US" dirty="0" err="1"/>
              <a:t>분기문</a:t>
            </a:r>
            <a:r>
              <a:rPr lang="en-US" altLang="ko-KR" dirty="0"/>
              <a:t>)</a:t>
            </a:r>
            <a:r>
              <a:rPr lang="ko-KR" altLang="en-US" dirty="0"/>
              <a:t>조건문이 존재하지 않으며 상단의 </a:t>
            </a:r>
            <a:r>
              <a:rPr lang="en-US" altLang="ko-KR" dirty="0"/>
              <a:t>if, else if </a:t>
            </a:r>
            <a:r>
              <a:rPr lang="ko-KR" altLang="en-US" dirty="0"/>
              <a:t>를 제외한 조건의 경우에 실행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If</a:t>
            </a:r>
            <a:r>
              <a:rPr lang="ko-KR" altLang="en-US" dirty="0"/>
              <a:t>문 내부에 </a:t>
            </a:r>
            <a:r>
              <a:rPr lang="en-US" altLang="ko-KR" dirty="0"/>
              <a:t>if</a:t>
            </a:r>
            <a:r>
              <a:rPr lang="ko-KR" altLang="en-US" dirty="0"/>
              <a:t>를 사용할 수 있으며 </a:t>
            </a:r>
            <a:endParaRPr lang="en-US" altLang="ko-KR" dirty="0"/>
          </a:p>
          <a:p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if(menu ==1||menu==2||menu==3) {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메뉴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123 or else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삽입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로도 사용 가능하다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B515A-D632-1BBC-0FCE-C0117B91CF2C}"/>
              </a:ext>
            </a:extLst>
          </p:cNvPr>
          <p:cNvSpPr txBox="1"/>
          <p:nvPr/>
        </p:nvSpPr>
        <p:spPr>
          <a:xfrm>
            <a:off x="0" y="3964900"/>
            <a:ext cx="557716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당신이 좋아하는 과일은 무엇입니까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"1.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사과 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망고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3. 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딸기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"&gt;&gt;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menu</a:t>
            </a:r>
            <a:r>
              <a:rPr lang="en-US" altLang="ko-K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ko-KR" sz="14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if (menu == 1) {</a:t>
            </a:r>
          </a:p>
          <a:p>
            <a:pPr algn="l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사과는 영어로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Apple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 ");</a:t>
            </a:r>
          </a:p>
          <a:p>
            <a:pPr algn="l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} else if (menu == 2) {</a:t>
            </a:r>
          </a:p>
          <a:p>
            <a:pPr algn="l"/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망고는 영어로 </a:t>
            </a:r>
            <a:r>
              <a:rPr lang="en-US" altLang="ko-KR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Mango </a:t>
            </a:r>
            <a:r>
              <a:rPr lang="ko-KR" altLang="en-US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. ");</a:t>
            </a:r>
          </a:p>
          <a:p>
            <a:pPr algn="l"/>
            <a:r>
              <a:rPr lang="en-US" altLang="ko-KR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 }else if (menu ==3) {</a:t>
            </a:r>
          </a:p>
          <a:p>
            <a:pPr algn="l"/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딸기는 영어로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Strawberry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 ");</a:t>
            </a:r>
          </a:p>
          <a:p>
            <a:pPr algn="l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}else {</a:t>
            </a:r>
          </a:p>
          <a:p>
            <a:pPr algn="l"/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메뉴를 다시 확인해 주세요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 ");</a:t>
            </a:r>
          </a:p>
          <a:p>
            <a:pPr algn="l"/>
            <a:r>
              <a:rPr lang="en-US" altLang="ko-KR" sz="1400" u="sng" dirty="0">
                <a:solidFill>
                  <a:srgbClr val="3F7F5F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7113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DCE6E6-4B10-5EF0-9784-2C32E7C0DF10}"/>
              </a:ext>
            </a:extLst>
          </p:cNvPr>
          <p:cNvSpPr txBox="1"/>
          <p:nvPr/>
        </p:nvSpPr>
        <p:spPr>
          <a:xfrm>
            <a:off x="100361" y="236823"/>
            <a:ext cx="113688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사용자가 원하는 만큼의 명령을 여러 번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초기 조건</a:t>
            </a:r>
            <a:r>
              <a:rPr lang="en-US" altLang="ko-KR" dirty="0"/>
              <a:t>, </a:t>
            </a:r>
            <a:r>
              <a:rPr lang="ko-KR" altLang="en-US" dirty="0"/>
              <a:t>증감문을 한번에 선언 가능</a:t>
            </a:r>
            <a:r>
              <a:rPr lang="en-US" altLang="ko-KR" dirty="0"/>
              <a:t>) – </a:t>
            </a:r>
            <a:r>
              <a:rPr lang="ko-KR" altLang="en-US" dirty="0"/>
              <a:t>가장 보편적인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en-US" altLang="ko-KR" dirty="0"/>
              <a:t>While </a:t>
            </a:r>
            <a:r>
              <a:rPr lang="ko-KR" altLang="en-US" dirty="0"/>
              <a:t>문의 경우 </a:t>
            </a:r>
            <a:r>
              <a:rPr lang="ko-KR" altLang="en-US" dirty="0" err="1"/>
              <a:t>중첩시</a:t>
            </a:r>
            <a:r>
              <a:rPr lang="ko-KR" altLang="en-US" dirty="0"/>
              <a:t> 오류발생이 잦으며 </a:t>
            </a:r>
            <a:r>
              <a:rPr lang="en-US" altLang="ko-KR" dirty="0"/>
              <a:t>for</a:t>
            </a:r>
            <a:r>
              <a:rPr lang="ko-KR" altLang="en-US" dirty="0"/>
              <a:t>문의 경우 </a:t>
            </a:r>
            <a:r>
              <a:rPr lang="ko-KR" altLang="en-US" dirty="0" err="1"/>
              <a:t>중첩시</a:t>
            </a:r>
            <a:r>
              <a:rPr lang="ko-KR" altLang="en-US" dirty="0"/>
              <a:t> 오류 발생이 상대적으로 적음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(</a:t>
            </a:r>
            <a:r>
              <a:rPr lang="ko-KR" altLang="en-US" dirty="0" err="1"/>
              <a:t>초기문</a:t>
            </a:r>
            <a:r>
              <a:rPr lang="en-US" altLang="ko-KR" dirty="0"/>
              <a:t>; </a:t>
            </a:r>
            <a:r>
              <a:rPr lang="ko-KR" altLang="en-US" dirty="0"/>
              <a:t>조건문</a:t>
            </a:r>
            <a:r>
              <a:rPr lang="en-US" altLang="ko-KR" dirty="0"/>
              <a:t>; </a:t>
            </a:r>
            <a:r>
              <a:rPr lang="ko-KR" altLang="en-US" dirty="0" err="1"/>
              <a:t>증감문</a:t>
            </a:r>
            <a:r>
              <a:rPr lang="en-US" altLang="ko-KR" dirty="0"/>
              <a:t>;) {</a:t>
            </a:r>
            <a:r>
              <a:rPr lang="ko-KR" altLang="en-US" dirty="0" err="1"/>
              <a:t>실행문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Break; - </a:t>
            </a:r>
            <a:r>
              <a:rPr lang="ko-KR" altLang="en-US" dirty="0"/>
              <a:t>반복문이 실행되고 있는 시점에서 가장 근접한 반복문을 탈출함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자신이 속한 딱 하나의 반복문을 특정 상황에서 나가고 싶을 때에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변수의 선언이 </a:t>
            </a:r>
            <a:r>
              <a:rPr lang="en-US" altLang="ko-KR" dirty="0"/>
              <a:t>for</a:t>
            </a:r>
            <a:r>
              <a:rPr lang="ko-KR" altLang="en-US" dirty="0"/>
              <a:t>문 내부의 있을 경우 반복과 동시에 변수가 초기화 됨으로 변수의 선언 위치를 고려해야함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A0E84-7CF7-BCE7-FFB6-643EA2F41AA5}"/>
              </a:ext>
            </a:extLst>
          </p:cNvPr>
          <p:cNvSpPr txBox="1"/>
          <p:nvPr/>
        </p:nvSpPr>
        <p:spPr>
          <a:xfrm>
            <a:off x="100361" y="3512633"/>
            <a:ext cx="51539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here: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&lt;=10;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==5) {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here;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818B1-B6BF-F200-F603-F861661224F9}"/>
              </a:ext>
            </a:extLst>
          </p:cNvPr>
          <p:cNvSpPr txBox="1"/>
          <p:nvPr/>
        </p:nvSpPr>
        <p:spPr>
          <a:xfrm>
            <a:off x="100361" y="5465004"/>
            <a:ext cx="11328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Break here; </a:t>
            </a:r>
            <a:r>
              <a:rPr lang="ko-KR" altLang="en-US" dirty="0"/>
              <a:t>을 통해 </a:t>
            </a:r>
            <a:r>
              <a:rPr lang="en-US" altLang="ko-KR" dirty="0"/>
              <a:t>here </a:t>
            </a:r>
            <a:r>
              <a:rPr lang="ko-KR" altLang="en-US" dirty="0"/>
              <a:t>위치로 돌아가도록 할 수 있으며</a:t>
            </a:r>
            <a:r>
              <a:rPr lang="en-US" altLang="ko-KR" dirty="0"/>
              <a:t>, break</a:t>
            </a:r>
            <a:r>
              <a:rPr lang="ko-KR" altLang="en-US" dirty="0"/>
              <a:t>가 </a:t>
            </a:r>
            <a:r>
              <a:rPr lang="en-US" altLang="ko-KR" dirty="0"/>
              <a:t>if</a:t>
            </a:r>
            <a:r>
              <a:rPr lang="ko-KR" altLang="en-US" dirty="0"/>
              <a:t>문 내부에서 작동하여 조건을 </a:t>
            </a:r>
            <a:r>
              <a:rPr lang="ko-KR" altLang="en-US" dirty="0" err="1"/>
              <a:t>만족할시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벗어나도록 설계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Break;</a:t>
            </a:r>
            <a:r>
              <a:rPr lang="ko-KR" altLang="en-US" dirty="0"/>
              <a:t>의 경우 </a:t>
            </a:r>
            <a:r>
              <a:rPr lang="en-US" altLang="ko-KR" dirty="0"/>
              <a:t>for</a:t>
            </a:r>
            <a:r>
              <a:rPr lang="ko-KR" altLang="en-US" dirty="0"/>
              <a:t>문이 종료되나 </a:t>
            </a:r>
            <a:r>
              <a:rPr lang="en-US" altLang="ko-KR" dirty="0"/>
              <a:t> Continue;</a:t>
            </a:r>
            <a:r>
              <a:rPr lang="ko-KR" altLang="en-US" dirty="0"/>
              <a:t>의 경우 반복문의 전으로 이동하며</a:t>
            </a:r>
            <a:r>
              <a:rPr lang="en-US" altLang="ko-KR" dirty="0"/>
              <a:t>, </a:t>
            </a:r>
            <a:r>
              <a:rPr lang="ko-KR" altLang="en-US" dirty="0"/>
              <a:t>건너뛰기 기능으로 볼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54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DEF30F-2098-DF06-6F92-790448494955}"/>
              </a:ext>
            </a:extLst>
          </p:cNvPr>
          <p:cNvSpPr txBox="1"/>
          <p:nvPr/>
        </p:nvSpPr>
        <p:spPr>
          <a:xfrm>
            <a:off x="133814" y="122663"/>
            <a:ext cx="78293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 </a:t>
            </a:r>
            <a:r>
              <a:rPr lang="en-US" altLang="ko-KR" dirty="0"/>
              <a:t>– </a:t>
            </a:r>
            <a:r>
              <a:rPr lang="ko-KR" altLang="en-US" dirty="0"/>
              <a:t>단독적인 제어문으로 식이 참 일경우에는 루프처리를 반복한다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While (</a:t>
            </a:r>
            <a:r>
              <a:rPr lang="ko-KR" altLang="en-US" dirty="0"/>
              <a:t>조건문 </a:t>
            </a:r>
            <a:r>
              <a:rPr lang="en-US" altLang="ko-KR" dirty="0"/>
              <a:t>(</a:t>
            </a:r>
            <a:r>
              <a:rPr lang="ko-KR" altLang="en-US" dirty="0"/>
              <a:t>무조건 </a:t>
            </a:r>
            <a:r>
              <a:rPr lang="en-US" altLang="ko-KR" dirty="0"/>
              <a:t>true or false)) {</a:t>
            </a:r>
            <a:r>
              <a:rPr lang="ko-KR" altLang="en-US" dirty="0" err="1"/>
              <a:t>실행문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4DABE2-FE53-D845-CDCB-2BB91357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" y="1132055"/>
            <a:ext cx="3600953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9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336929-C0A0-B5B0-8A4B-38BEED27004D}"/>
              </a:ext>
            </a:extLst>
          </p:cNvPr>
          <p:cNvSpPr txBox="1"/>
          <p:nvPr/>
        </p:nvSpPr>
        <p:spPr>
          <a:xfrm>
            <a:off x="233363" y="2390137"/>
            <a:ext cx="530637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4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4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좋아하는 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OTT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?"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"1.Netflix 2.Disney 3.Watcha"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&gt;&gt; 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altLang="ko-KR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"Netflix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는 </a:t>
            </a:r>
            <a:r>
              <a:rPr lang="ko-KR" alt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글로리가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인기입니다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"Disney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는 카지노가 인기입니다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Watcha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는 몰라요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메뉴를 다시 확인해주세요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A9736-460D-3892-ABA4-8E7B5F8E8DDB}"/>
              </a:ext>
            </a:extLst>
          </p:cNvPr>
          <p:cNvSpPr txBox="1"/>
          <p:nvPr/>
        </p:nvSpPr>
        <p:spPr>
          <a:xfrm>
            <a:off x="233363" y="282102"/>
            <a:ext cx="117252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Switch / case </a:t>
            </a:r>
            <a:r>
              <a:rPr lang="ko-KR" altLang="en-US" dirty="0"/>
              <a:t>의 경우 </a:t>
            </a:r>
            <a:r>
              <a:rPr lang="en-US" altLang="ko-KR" dirty="0"/>
              <a:t>if </a:t>
            </a:r>
            <a:r>
              <a:rPr lang="ko-KR" altLang="en-US" dirty="0"/>
              <a:t>보다 제한된 </a:t>
            </a:r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다른 제어문과 달리 </a:t>
            </a:r>
            <a:r>
              <a:rPr lang="en-US" altLang="ko-KR" dirty="0"/>
              <a:t>(</a:t>
            </a:r>
            <a:r>
              <a:rPr lang="ko-KR" altLang="en-US" dirty="0"/>
              <a:t>조건문 </a:t>
            </a:r>
            <a:r>
              <a:rPr lang="en-US" altLang="ko-KR" dirty="0"/>
              <a:t>X (true or false))</a:t>
            </a:r>
            <a:r>
              <a:rPr lang="ko-KR" altLang="en-US" dirty="0"/>
              <a:t> 정수</a:t>
            </a:r>
            <a:r>
              <a:rPr lang="en-US" altLang="ko-KR" dirty="0"/>
              <a:t>, </a:t>
            </a:r>
            <a:r>
              <a:rPr lang="ko-KR" altLang="en-US" dirty="0"/>
              <a:t>문자형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Case</a:t>
            </a:r>
            <a:r>
              <a:rPr lang="ko-KR" altLang="en-US" dirty="0"/>
              <a:t>는 </a:t>
            </a:r>
            <a:r>
              <a:rPr lang="en-US" altLang="ko-KR" dirty="0"/>
              <a:t>select </a:t>
            </a:r>
            <a:r>
              <a:rPr lang="ko-KR" altLang="en-US" dirty="0"/>
              <a:t>값이 </a:t>
            </a:r>
            <a:r>
              <a:rPr lang="en-US" altLang="ko-KR" dirty="0"/>
              <a:t>()</a:t>
            </a:r>
            <a:r>
              <a:rPr lang="ko-KR" altLang="en-US" dirty="0"/>
              <a:t>와 같다면 이라는 명령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크거나 작다 등의 표현 불가능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Case </a:t>
            </a:r>
            <a:r>
              <a:rPr lang="ko-KR" altLang="en-US" dirty="0"/>
              <a:t>마다 </a:t>
            </a:r>
            <a:r>
              <a:rPr lang="en-US" altLang="ko-KR" dirty="0"/>
              <a:t>break;</a:t>
            </a:r>
            <a:r>
              <a:rPr lang="ko-KR" altLang="en-US" dirty="0"/>
              <a:t>를 통한 중복도출 방지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0855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BFDA58-3F65-2AE2-4651-5F4C64E04CAB}"/>
              </a:ext>
            </a:extLst>
          </p:cNvPr>
          <p:cNvSpPr txBox="1"/>
          <p:nvPr/>
        </p:nvSpPr>
        <p:spPr>
          <a:xfrm>
            <a:off x="233363" y="282102"/>
            <a:ext cx="11725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자바의 문자열 비교는 </a:t>
            </a:r>
            <a:r>
              <a:rPr lang="en-US" altLang="ko-KR" dirty="0"/>
              <a:t>==</a:t>
            </a:r>
            <a:r>
              <a:rPr lang="ko-KR" altLang="en-US" dirty="0"/>
              <a:t>이 아닌 </a:t>
            </a:r>
            <a:r>
              <a:rPr lang="en-US" altLang="ko-KR" dirty="0"/>
              <a:t>.equals 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==</a:t>
            </a:r>
            <a:r>
              <a:rPr lang="ko-KR" altLang="en-US" dirty="0"/>
              <a:t>의 경우 각각의 데이터 자체를 비교하는 것이 아닌 </a:t>
            </a:r>
            <a:r>
              <a:rPr lang="ko-KR" altLang="en-US" dirty="0" err="1"/>
              <a:t>데이터가가진</a:t>
            </a:r>
            <a:r>
              <a:rPr lang="ko-KR" altLang="en-US" dirty="0"/>
              <a:t> 주소를 </a:t>
            </a:r>
            <a:r>
              <a:rPr lang="ko-KR" altLang="en-US" dirty="0" err="1"/>
              <a:t>비교하는것으로</a:t>
            </a:r>
            <a:endParaRPr lang="en-US" altLang="ko-KR" dirty="0"/>
          </a:p>
          <a:p>
            <a:r>
              <a:rPr lang="en-US" altLang="ko-KR" dirty="0"/>
              <a:t>.equals</a:t>
            </a:r>
            <a:r>
              <a:rPr lang="ko-KR" altLang="en-US" dirty="0"/>
              <a:t>의 경우 문자열 자체를 비교하는 것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AD8E7-FC56-060E-1502-005EF04939DE}"/>
              </a:ext>
            </a:extLst>
          </p:cNvPr>
          <p:cNvSpPr txBox="1"/>
          <p:nvPr/>
        </p:nvSpPr>
        <p:spPr>
          <a:xfrm>
            <a:off x="233363" y="1364278"/>
            <a:ext cx="60979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sz="12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sz="12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2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메세지를 입력하세요 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ko-KR" alt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"Apple"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사과입니다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msg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"Strawberry"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딸기 입니다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메세지를 확인할 수 없습니다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06F67-5DC7-4681-BB55-9983A7544C55}"/>
              </a:ext>
            </a:extLst>
          </p:cNvPr>
          <p:cNvSpPr txBox="1"/>
          <p:nvPr/>
        </p:nvSpPr>
        <p:spPr>
          <a:xfrm>
            <a:off x="233363" y="3429000"/>
            <a:ext cx="11725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Apple </a:t>
            </a:r>
            <a:r>
              <a:rPr lang="ko-KR" altLang="en-US" dirty="0"/>
              <a:t>이나 </a:t>
            </a:r>
            <a:r>
              <a:rPr lang="en-US" altLang="ko-KR" dirty="0"/>
              <a:t>Strawberry</a:t>
            </a:r>
            <a:r>
              <a:rPr lang="ko-KR" altLang="en-US" dirty="0"/>
              <a:t>를 </a:t>
            </a:r>
            <a:r>
              <a:rPr lang="ko-KR" altLang="en-US" dirty="0" err="1"/>
              <a:t>입력시</a:t>
            </a:r>
            <a:r>
              <a:rPr lang="ko-KR" altLang="en-US" dirty="0"/>
              <a:t> 각각의 값을 출력하게 되며</a:t>
            </a:r>
            <a:endParaRPr lang="en-US" altLang="ko-KR" dirty="0"/>
          </a:p>
          <a:p>
            <a:r>
              <a:rPr lang="en-US" altLang="ko-KR" dirty="0"/>
              <a:t>String Apple </a:t>
            </a:r>
            <a:r>
              <a:rPr lang="ko-KR" altLang="en-US" dirty="0"/>
              <a:t>을 통하여 선언할 시에는 </a:t>
            </a:r>
            <a:r>
              <a:rPr lang="en-US" altLang="ko-KR" dirty="0"/>
              <a:t>true</a:t>
            </a:r>
            <a:r>
              <a:rPr lang="ko-KR" altLang="en-US" dirty="0"/>
              <a:t>값을 출력하나 이는 </a:t>
            </a:r>
            <a:r>
              <a:rPr lang="en-US" altLang="ko-KR" dirty="0"/>
              <a:t>Apple</a:t>
            </a:r>
            <a:r>
              <a:rPr lang="ko-KR" altLang="en-US" dirty="0"/>
              <a:t>가 동일한 주소를 </a:t>
            </a:r>
            <a:r>
              <a:rPr lang="ko-KR" altLang="en-US" dirty="0" err="1"/>
              <a:t>가진것으로서</a:t>
            </a:r>
            <a:endParaRPr lang="en-US" altLang="ko-KR" dirty="0"/>
          </a:p>
          <a:p>
            <a:r>
              <a:rPr lang="ko-KR" altLang="en-US" dirty="0"/>
              <a:t>문자열 자체인 </a:t>
            </a:r>
            <a:r>
              <a:rPr lang="en-US" altLang="ko-KR" dirty="0"/>
              <a:t>Apple</a:t>
            </a:r>
            <a:r>
              <a:rPr lang="ko-KR" altLang="en-US" dirty="0"/>
              <a:t>를 비교하는 것이 아니므로 문자열 비교에는 </a:t>
            </a:r>
            <a:r>
              <a:rPr lang="en-US" altLang="ko-KR" dirty="0"/>
              <a:t>equals </a:t>
            </a:r>
            <a:r>
              <a:rPr lang="ko-KR" altLang="en-US" dirty="0"/>
              <a:t>를 사용하여 비교한다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6964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BFDA58-3F65-2AE2-4651-5F4C64E04CAB}"/>
              </a:ext>
            </a:extLst>
          </p:cNvPr>
          <p:cNvSpPr txBox="1"/>
          <p:nvPr/>
        </p:nvSpPr>
        <p:spPr>
          <a:xfrm>
            <a:off x="233363" y="282102"/>
            <a:ext cx="117252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Integer.parseInt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의 경우 </a:t>
            </a:r>
            <a:r>
              <a:rPr lang="en-US" altLang="ko-KR" dirty="0" err="1"/>
              <a:t>parseInt</a:t>
            </a:r>
            <a:r>
              <a:rPr lang="ko-KR" altLang="en-US" dirty="0"/>
              <a:t>는 문자열이지만 숫자 </a:t>
            </a:r>
            <a:r>
              <a:rPr lang="en-US" altLang="ko-KR" dirty="0"/>
              <a:t>“</a:t>
            </a:r>
            <a:r>
              <a:rPr lang="ko-KR" altLang="en-US" dirty="0"/>
              <a:t>만</a:t>
            </a:r>
            <a:r>
              <a:rPr lang="en-US" altLang="ko-KR" dirty="0"/>
              <a:t>＂</a:t>
            </a:r>
            <a:r>
              <a:rPr lang="ko-KR" altLang="en-US" dirty="0"/>
              <a:t>인식함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자바의 경우 예외가 발생할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 전가 </a:t>
            </a:r>
            <a:r>
              <a:rPr lang="en-US" altLang="ko-KR" dirty="0"/>
              <a:t>– Throws exception</a:t>
            </a:r>
            <a:r>
              <a:rPr lang="ko-KR" altLang="en-US" dirty="0"/>
              <a:t> </a:t>
            </a:r>
            <a:r>
              <a:rPr lang="en-US" altLang="ko-KR" dirty="0"/>
              <a:t>main </a:t>
            </a:r>
            <a:r>
              <a:rPr lang="ko-KR" altLang="en-US" dirty="0" err="1"/>
              <a:t>바로뒤에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예외 처리 </a:t>
            </a:r>
            <a:r>
              <a:rPr lang="en-US" altLang="ko-KR" dirty="0"/>
              <a:t>– try{ }catch{ }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Try{}catch</a:t>
            </a:r>
            <a:r>
              <a:rPr lang="ko-KR" altLang="en-US" dirty="0"/>
              <a:t>의 경우 문제발생시 </a:t>
            </a:r>
            <a:r>
              <a:rPr lang="en-US" altLang="ko-KR" dirty="0"/>
              <a:t>catch</a:t>
            </a:r>
            <a:r>
              <a:rPr lang="ko-KR" altLang="en-US" dirty="0"/>
              <a:t>를 통한 개발자가 취해주고자 하는 명령 실행</a:t>
            </a:r>
            <a:endParaRPr lang="en-US" altLang="ko-KR" dirty="0"/>
          </a:p>
          <a:p>
            <a:r>
              <a:rPr lang="ko-KR" altLang="en-US" dirty="0"/>
              <a:t>예외 미발생시 코드순으로 진행되며 </a:t>
            </a:r>
            <a:r>
              <a:rPr lang="en-US" altLang="ko-KR" dirty="0"/>
              <a:t>catch</a:t>
            </a:r>
            <a:r>
              <a:rPr lang="ko-KR" altLang="en-US" dirty="0"/>
              <a:t>를 건너뜀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22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BEECE-32AC-7905-8257-981FF5AC748A}"/>
              </a:ext>
            </a:extLst>
          </p:cNvPr>
          <p:cNvSpPr txBox="1"/>
          <p:nvPr/>
        </p:nvSpPr>
        <p:spPr>
          <a:xfrm>
            <a:off x="156117" y="122663"/>
            <a:ext cx="104118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매개변수</a:t>
            </a:r>
            <a:r>
              <a:rPr lang="en-US" altLang="ko-KR" dirty="0"/>
              <a:t>, </a:t>
            </a:r>
            <a:r>
              <a:rPr lang="ko-KR" altLang="en-US" dirty="0"/>
              <a:t>멤버변수</a:t>
            </a:r>
            <a:r>
              <a:rPr lang="en-US" altLang="ko-KR" dirty="0"/>
              <a:t>, </a:t>
            </a:r>
            <a:r>
              <a:rPr lang="ko-KR" altLang="en-US" dirty="0" err="1"/>
              <a:t>정적변수등이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a = 10; </a:t>
            </a:r>
            <a:r>
              <a:rPr lang="ko-KR" altLang="en-US" dirty="0"/>
              <a:t>는 지역변수로서 </a:t>
            </a:r>
            <a:r>
              <a:rPr lang="en-US" altLang="ko-KR" dirty="0"/>
              <a:t>{</a:t>
            </a:r>
            <a:r>
              <a:rPr lang="ko-KR" altLang="en-US" dirty="0"/>
              <a:t>범위</a:t>
            </a:r>
            <a:r>
              <a:rPr lang="en-US" altLang="ko-KR" dirty="0"/>
              <a:t>} </a:t>
            </a:r>
            <a:r>
              <a:rPr lang="ko-KR" altLang="en-US" dirty="0"/>
              <a:t>중괄호 안에서만 적용되며 이 중괄호 범위를 지역이라고 표현함</a:t>
            </a:r>
            <a:endParaRPr lang="en-US" altLang="ko-KR" dirty="0"/>
          </a:p>
          <a:p>
            <a:r>
              <a:rPr lang="ko-KR" altLang="en-US" dirty="0"/>
              <a:t>지역을 벗어날 시에 변수는 삭제되며 다른 지역에서 동일한 변수를 사용할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20;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 </a:t>
            </a:r>
          </a:p>
          <a:p>
            <a:pPr algn="l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</a:p>
          <a:p>
            <a:pPr algn="l"/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ko-KR" altLang="en-US" dirty="0"/>
              <a:t>위 방식대로 </a:t>
            </a:r>
            <a:r>
              <a:rPr lang="ko-KR" altLang="en-US" dirty="0" err="1"/>
              <a:t>출력시</a:t>
            </a:r>
            <a:r>
              <a:rPr lang="ko-KR" altLang="en-US" dirty="0"/>
              <a:t> </a:t>
            </a:r>
            <a:r>
              <a:rPr lang="en-US" altLang="ko-KR" dirty="0"/>
              <a:t>20 10</a:t>
            </a:r>
            <a:r>
              <a:rPr lang="ko-KR" altLang="en-US" dirty="0"/>
              <a:t>이라는 결과값이 각각 출력됨</a:t>
            </a:r>
            <a:r>
              <a:rPr lang="en-US" altLang="ko-KR" dirty="0"/>
              <a:t>.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Null</a:t>
            </a:r>
            <a:r>
              <a:rPr lang="ko-KR" altLang="en-US" dirty="0"/>
              <a:t>은 숫자 </a:t>
            </a:r>
            <a:r>
              <a:rPr lang="en-US" altLang="ko-KR" dirty="0"/>
              <a:t>0</a:t>
            </a:r>
            <a:r>
              <a:rPr lang="ko-KR" altLang="en-US" dirty="0"/>
              <a:t>을 표현한 단어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String str = new “Hello world” </a:t>
            </a:r>
            <a:r>
              <a:rPr lang="ko-KR" altLang="en-US" dirty="0"/>
              <a:t>도 참조변수로서 </a:t>
            </a:r>
            <a:r>
              <a:rPr lang="en-US" altLang="ko-KR" dirty="0"/>
              <a:t>heap </a:t>
            </a:r>
            <a:r>
              <a:rPr lang="ko-KR" altLang="en-US" dirty="0"/>
              <a:t>메모리에 저장되나 </a:t>
            </a:r>
            <a:r>
              <a:rPr lang="en-US" altLang="ko-KR" dirty="0"/>
              <a:t>new</a:t>
            </a:r>
            <a:r>
              <a:rPr lang="ko-KR" altLang="en-US" dirty="0"/>
              <a:t>를 생략 가능</a:t>
            </a:r>
            <a:endParaRPr lang="en-US" altLang="ko-KR" dirty="0"/>
          </a:p>
          <a:p>
            <a:pPr algn="l"/>
            <a:r>
              <a:rPr lang="en-US" altLang="ko-KR" dirty="0"/>
              <a:t>Scanner </a:t>
            </a:r>
            <a:r>
              <a:rPr lang="en-US" altLang="ko-KR" dirty="0" err="1"/>
              <a:t>sc</a:t>
            </a:r>
            <a:r>
              <a:rPr lang="en-US" altLang="ko-KR" dirty="0"/>
              <a:t> = new Scanner(System.in); </a:t>
            </a:r>
            <a:r>
              <a:rPr lang="ko-KR" altLang="en-US" dirty="0"/>
              <a:t>의  </a:t>
            </a:r>
            <a:r>
              <a:rPr lang="en-US" altLang="ko-KR" dirty="0"/>
              <a:t>new </a:t>
            </a:r>
            <a:r>
              <a:rPr lang="ko-KR" altLang="en-US" dirty="0"/>
              <a:t>또한 </a:t>
            </a:r>
            <a:r>
              <a:rPr lang="en-US" altLang="ko-KR" dirty="0"/>
              <a:t>heap </a:t>
            </a:r>
            <a:r>
              <a:rPr lang="ko-KR" altLang="en-US" dirty="0"/>
              <a:t>메모리에 저장</a:t>
            </a: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456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BAEF5-F560-5270-7500-809A5940308C}"/>
              </a:ext>
            </a:extLst>
          </p:cNvPr>
          <p:cNvSpPr txBox="1"/>
          <p:nvPr/>
        </p:nvSpPr>
        <p:spPr>
          <a:xfrm>
            <a:off x="233363" y="282102"/>
            <a:ext cx="117252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Math.random</a:t>
            </a:r>
            <a:r>
              <a:rPr lang="en-US" altLang="ko-KR" dirty="0"/>
              <a:t>();	0~1.0</a:t>
            </a:r>
            <a:r>
              <a:rPr lang="ko-KR" altLang="en-US" dirty="0"/>
              <a:t> 사이의 실수를 무작위로 생성하는 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난수에 곱한 값이 한계가 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94086-98A0-27E0-4303-D46D8C5C1D42}"/>
              </a:ext>
            </a:extLst>
          </p:cNvPr>
          <p:cNvSpPr txBox="1"/>
          <p:nvPr/>
        </p:nvSpPr>
        <p:spPr>
          <a:xfrm>
            <a:off x="233362" y="1627346"/>
            <a:ext cx="117252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rand</a:t>
            </a:r>
            <a:r>
              <a:rPr lang="ko-KR" alt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10); </a:t>
            </a: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난수 </a:t>
            </a: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0~9 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사이의 값을 출력하는 코드 </a:t>
            </a:r>
          </a:p>
          <a:p>
            <a:pPr algn="l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rand</a:t>
            </a:r>
            <a:r>
              <a:rPr lang="ko-KR" alt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6) + 1); </a:t>
            </a: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난수 </a:t>
            </a: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1~6 </a:t>
            </a:r>
            <a:r>
              <a:rPr lang="ko-KR" altLang="en-US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사이의 값을 출력하는 코드 </a:t>
            </a:r>
            <a:r>
              <a:rPr lang="en-US" altLang="ko-KR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로 정수출력</a:t>
            </a:r>
            <a:r>
              <a:rPr lang="en-US" altLang="ko-KR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, *6</a:t>
            </a:r>
            <a:r>
              <a:rPr lang="ko-KR" altLang="en-US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으로 </a:t>
            </a:r>
            <a:r>
              <a:rPr lang="en-US" altLang="ko-KR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의 </a:t>
            </a:r>
            <a:r>
              <a:rPr lang="ko-KR" altLang="en-US" sz="1400" b="1" i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한계치를가지지만</a:t>
            </a:r>
            <a:r>
              <a:rPr lang="ko-KR" altLang="en-US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+1</a:t>
            </a:r>
            <a:r>
              <a:rPr lang="ko-KR" altLang="en-US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로 </a:t>
            </a:r>
            <a:r>
              <a:rPr lang="en-US" altLang="ko-KR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1~6 </a:t>
            </a:r>
            <a:r>
              <a:rPr lang="ko-KR" altLang="en-US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출력</a:t>
            </a:r>
            <a:r>
              <a:rPr lang="en-US" altLang="ko-KR" sz="14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EA505-8A13-B23A-FC5F-3B07A4904CCE}"/>
              </a:ext>
            </a:extLst>
          </p:cNvPr>
          <p:cNvSpPr txBox="1"/>
          <p:nvPr/>
        </p:nvSpPr>
        <p:spPr>
          <a:xfrm>
            <a:off x="233362" y="2510925"/>
            <a:ext cx="117252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//37-52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사이의 난수</a:t>
            </a:r>
          </a:p>
          <a:p>
            <a:pPr algn="l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구하고자 하는 난수 최소값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x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최대값 </a:t>
            </a: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y </a:t>
            </a:r>
          </a:p>
          <a:p>
            <a:pPr algn="l"/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//(y-x+1)+x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의 공식으로 최대 최소값 출력 가능</a:t>
            </a:r>
          </a:p>
          <a:p>
            <a:pPr algn="l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2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rand</a:t>
            </a:r>
            <a:r>
              <a:rPr lang="ko-KR" alt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16) + 37); </a:t>
            </a:r>
            <a:r>
              <a:rPr lang="en-US" altLang="ko-KR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난수 </a:t>
            </a:r>
            <a:r>
              <a:rPr lang="en-US" altLang="ko-KR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37~52 </a:t>
            </a:r>
            <a:r>
              <a:rPr lang="ko-KR" altLang="en-US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사이의 값을 출력하는 코드</a:t>
            </a:r>
            <a:endParaRPr lang="en-US" altLang="ko-KR" sz="12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ko-KR" altLang="en-US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를 사용하여 정수를 출력하도록  하며</a:t>
            </a:r>
            <a:r>
              <a:rPr lang="en-US" altLang="ko-KR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, +16</a:t>
            </a:r>
            <a:r>
              <a:rPr lang="ko-KR" altLang="en-US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통해 </a:t>
            </a:r>
            <a:r>
              <a:rPr lang="en-US" altLang="ko-KR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0~15</a:t>
            </a:r>
            <a:r>
              <a:rPr lang="ko-KR" altLang="en-US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까지의 정수에 </a:t>
            </a:r>
            <a:r>
              <a:rPr lang="en-US" altLang="ko-KR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37</a:t>
            </a:r>
            <a:r>
              <a:rPr lang="ko-KR" altLang="en-US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을 더하여 </a:t>
            </a:r>
            <a:r>
              <a:rPr lang="en-US" altLang="ko-KR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37~52</a:t>
            </a:r>
            <a:r>
              <a:rPr lang="ko-KR" altLang="en-US" sz="12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까지의 정수를 출력</a:t>
            </a:r>
            <a:endParaRPr lang="en-US" altLang="ko-KR" sz="12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2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2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06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C163D-33E8-5EFE-02D9-3586B3517845}"/>
              </a:ext>
            </a:extLst>
          </p:cNvPr>
          <p:cNvSpPr txBox="1"/>
          <p:nvPr/>
        </p:nvSpPr>
        <p:spPr>
          <a:xfrm>
            <a:off x="0" y="0"/>
            <a:ext cx="1212222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en-US" altLang="ko-KR" dirty="0"/>
              <a:t>– </a:t>
            </a:r>
            <a:r>
              <a:rPr lang="ko-KR" altLang="en-US" dirty="0"/>
              <a:t>동일한 타입을 가진 변수들의 집합</a:t>
            </a:r>
            <a:r>
              <a:rPr lang="en-US" altLang="ko-KR" dirty="0"/>
              <a:t>- </a:t>
            </a:r>
            <a:r>
              <a:rPr lang="ko-KR" altLang="en-US" dirty="0"/>
              <a:t>여러 개의 변수를 한번에 선언할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같은 형의 변수를 연속적으로 쓸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– </a:t>
            </a:r>
            <a:r>
              <a:rPr lang="ko-KR" altLang="en-US" dirty="0"/>
              <a:t>기본형</a:t>
            </a:r>
            <a:r>
              <a:rPr lang="en-US" altLang="ko-KR" dirty="0"/>
              <a:t>(</a:t>
            </a:r>
            <a:r>
              <a:rPr lang="ko-KR" altLang="en-US" dirty="0"/>
              <a:t>데이터 저장</a:t>
            </a:r>
            <a:r>
              <a:rPr lang="en-US" altLang="ko-KR" dirty="0"/>
              <a:t>) 8</a:t>
            </a:r>
            <a:r>
              <a:rPr lang="ko-KR" altLang="en-US" dirty="0"/>
              <a:t>개 </a:t>
            </a:r>
            <a:r>
              <a:rPr lang="en-US" altLang="ko-KR" dirty="0"/>
              <a:t>– </a:t>
            </a:r>
            <a:r>
              <a:rPr lang="ko-KR" altLang="en-US" dirty="0"/>
              <a:t>적은 데이터</a:t>
            </a:r>
            <a:r>
              <a:rPr lang="en-US" altLang="ko-KR" dirty="0"/>
              <a:t>, </a:t>
            </a:r>
            <a:r>
              <a:rPr lang="ko-KR" altLang="en-US" dirty="0"/>
              <a:t>크기 고정 </a:t>
            </a:r>
            <a:r>
              <a:rPr lang="en-US" altLang="ko-KR" dirty="0"/>
              <a:t>(stack </a:t>
            </a:r>
            <a:r>
              <a:rPr lang="ko-KR" altLang="en-US" dirty="0"/>
              <a:t>메모리에 저장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그외에</a:t>
            </a:r>
            <a:r>
              <a:rPr lang="ko-KR" altLang="en-US" dirty="0"/>
              <a:t> 참조형 </a:t>
            </a:r>
            <a:r>
              <a:rPr lang="en-US" altLang="ko-KR" dirty="0"/>
              <a:t>– heap</a:t>
            </a:r>
            <a:r>
              <a:rPr lang="ko-KR" altLang="en-US" dirty="0"/>
              <a:t>메모리에 저장된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en-US" altLang="ko-KR" dirty="0"/>
              <a:t>stack 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DataType</a:t>
            </a:r>
            <a:r>
              <a:rPr lang="en-US" altLang="ko-KR" dirty="0"/>
              <a:t> [] </a:t>
            </a:r>
            <a:r>
              <a:rPr lang="ko-KR" altLang="en-US" dirty="0"/>
              <a:t>배열이름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Int[] </a:t>
            </a:r>
            <a:r>
              <a:rPr lang="en-US" altLang="ko-KR" dirty="0" err="1"/>
              <a:t>arr</a:t>
            </a:r>
            <a:r>
              <a:rPr lang="en-US" altLang="ko-KR" dirty="0"/>
              <a:t> = new int [] {10,20,30,40}; // int[] </a:t>
            </a:r>
            <a:r>
              <a:rPr lang="en-US" altLang="ko-KR" dirty="0" err="1"/>
              <a:t>arr</a:t>
            </a:r>
            <a:r>
              <a:rPr lang="en-US" altLang="ko-KR" dirty="0"/>
              <a:t> = new int[]</a:t>
            </a:r>
            <a:r>
              <a:rPr lang="ko-KR" altLang="en-US" dirty="0"/>
              <a:t>의 사용가능 </a:t>
            </a:r>
            <a:r>
              <a:rPr lang="en-US" altLang="ko-KR" dirty="0"/>
              <a:t>[]</a:t>
            </a:r>
            <a:r>
              <a:rPr lang="ko-KR" altLang="en-US" dirty="0"/>
              <a:t>내부에</a:t>
            </a:r>
            <a:r>
              <a:rPr lang="en-US" altLang="ko-KR" dirty="0"/>
              <a:t> </a:t>
            </a:r>
            <a:r>
              <a:rPr lang="ko-KR" altLang="en-US" dirty="0"/>
              <a:t>숫자를 통해 배열의 개수를 지정가능</a:t>
            </a:r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를 사용할 경우 데이터를 </a:t>
            </a:r>
            <a:r>
              <a:rPr lang="en-US" altLang="ko-KR" dirty="0"/>
              <a:t>heap </a:t>
            </a:r>
            <a:r>
              <a:rPr lang="ko-KR" altLang="en-US" dirty="0"/>
              <a:t>메모리에 저장하겠다는 명령</a:t>
            </a:r>
            <a:endParaRPr lang="en-US" altLang="ko-KR" dirty="0"/>
          </a:p>
          <a:p>
            <a:r>
              <a:rPr lang="en-US" altLang="ko-KR" dirty="0"/>
              <a:t>Heap </a:t>
            </a:r>
            <a:r>
              <a:rPr lang="ko-KR" altLang="en-US" dirty="0"/>
              <a:t>메모리에 만들어진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en-US" altLang="ko-KR" dirty="0"/>
              <a:t>int[]</a:t>
            </a:r>
            <a:r>
              <a:rPr lang="ko-KR" altLang="en-US" dirty="0"/>
              <a:t>이라는 변수에 </a:t>
            </a:r>
            <a:r>
              <a:rPr lang="en-US" altLang="ko-KR" dirty="0" err="1"/>
              <a:t>arr</a:t>
            </a:r>
            <a:r>
              <a:rPr lang="ko-KR" altLang="en-US" dirty="0"/>
              <a:t>이라는 변수명으로 저장하겠다는 의미</a:t>
            </a:r>
            <a:endParaRPr lang="en-US" altLang="ko-KR" dirty="0"/>
          </a:p>
          <a:p>
            <a:r>
              <a:rPr lang="en-US" altLang="ko-KR" dirty="0"/>
              <a:t>Int[]</a:t>
            </a:r>
            <a:r>
              <a:rPr lang="ko-KR" altLang="en-US" dirty="0"/>
              <a:t> 자체가 </a:t>
            </a:r>
            <a:r>
              <a:rPr lang="en-US" altLang="ko-KR" dirty="0"/>
              <a:t>int, double, char</a:t>
            </a:r>
            <a:r>
              <a:rPr lang="ko-KR" altLang="en-US" dirty="0"/>
              <a:t>등과 같은 자료형으로 </a:t>
            </a:r>
            <a:r>
              <a:rPr lang="en-US" altLang="ko-KR" dirty="0"/>
              <a:t>String[] </a:t>
            </a:r>
            <a:r>
              <a:rPr lang="ko-KR" altLang="en-US" dirty="0"/>
              <a:t>등이 존재함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Int[] </a:t>
            </a:r>
            <a:r>
              <a:rPr lang="en-US" altLang="ko-KR" dirty="0" err="1"/>
              <a:t>arr</a:t>
            </a:r>
            <a:r>
              <a:rPr lang="ko-KR" altLang="en-US" dirty="0"/>
              <a:t>의 경우 </a:t>
            </a:r>
            <a:r>
              <a:rPr lang="en-US" altLang="ko-KR" dirty="0"/>
              <a:t>new int[4]</a:t>
            </a:r>
            <a:r>
              <a:rPr lang="ko-KR" altLang="en-US" dirty="0"/>
              <a:t>와 동일하나 </a:t>
            </a:r>
            <a:r>
              <a:rPr lang="en-US" altLang="ko-KR" dirty="0"/>
              <a:t>{}</a:t>
            </a:r>
            <a:r>
              <a:rPr lang="ko-KR" altLang="en-US" dirty="0"/>
              <a:t>를 통해 배열에 각각에 해당하는 값을 대입한 형태</a:t>
            </a:r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형 변수 </a:t>
            </a:r>
            <a:r>
              <a:rPr lang="en-US" altLang="ko-KR" dirty="0"/>
              <a:t>4</a:t>
            </a:r>
            <a:r>
              <a:rPr lang="ko-KR" altLang="en-US" dirty="0"/>
              <a:t>가지의 배열로 총</a:t>
            </a:r>
            <a:r>
              <a:rPr lang="en-US" altLang="ko-KR" dirty="0"/>
              <a:t> 16</a:t>
            </a:r>
            <a:r>
              <a:rPr lang="ko-KR" altLang="en-US" dirty="0" err="1"/>
              <a:t>바이트짜리</a:t>
            </a:r>
            <a:r>
              <a:rPr lang="ko-KR" altLang="en-US" dirty="0"/>
              <a:t> 공간이 </a:t>
            </a:r>
            <a:r>
              <a:rPr lang="en-US" altLang="ko-KR" dirty="0"/>
              <a:t>heap</a:t>
            </a:r>
            <a:r>
              <a:rPr lang="ko-KR" altLang="en-US" dirty="0"/>
              <a:t>메모리에 생성된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arr</a:t>
            </a:r>
            <a:r>
              <a:rPr lang="en-US" altLang="ko-KR" dirty="0"/>
              <a:t>[0], </a:t>
            </a:r>
            <a:r>
              <a:rPr lang="en-US" altLang="ko-KR" dirty="0" err="1"/>
              <a:t>arr</a:t>
            </a:r>
            <a:r>
              <a:rPr lang="en-US" altLang="ko-KR" dirty="0"/>
              <a:t>[1].. </a:t>
            </a:r>
            <a:r>
              <a:rPr lang="ko-KR" altLang="en-US" dirty="0"/>
              <a:t>등 </a:t>
            </a:r>
            <a:r>
              <a:rPr lang="ko-KR" altLang="en-US" dirty="0" err="1"/>
              <a:t>변수명</a:t>
            </a:r>
            <a:r>
              <a:rPr lang="ko-KR" altLang="en-US" dirty="0"/>
              <a:t> 뒤 대괄호안에 숫자의 경우 배열내부 위치를 명명하는 것으로 </a:t>
            </a:r>
            <a:endParaRPr lang="en-US" altLang="ko-KR" dirty="0"/>
          </a:p>
          <a:p>
            <a:r>
              <a:rPr lang="en-US" altLang="ko-KR" dirty="0"/>
              <a:t>Index </a:t>
            </a:r>
            <a:r>
              <a:rPr lang="ko-KR" altLang="en-US" dirty="0"/>
              <a:t>또는 첨자라고 명명</a:t>
            </a:r>
            <a:r>
              <a:rPr lang="en-US" altLang="ko-KR" dirty="0"/>
              <a:t>. </a:t>
            </a:r>
            <a:r>
              <a:rPr lang="ko-KR" altLang="en-US" dirty="0"/>
              <a:t>배열의 시작은 </a:t>
            </a:r>
            <a:r>
              <a:rPr lang="en-US" altLang="ko-KR" dirty="0"/>
              <a:t>0</a:t>
            </a:r>
            <a:r>
              <a:rPr lang="ko-KR" altLang="en-US" dirty="0"/>
              <a:t>부터 시작함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arr</a:t>
            </a:r>
            <a:r>
              <a:rPr lang="en-US" altLang="ko-KR" dirty="0"/>
              <a:t>[0] = 10; </a:t>
            </a:r>
            <a:r>
              <a:rPr lang="en-US" altLang="ko-KR" dirty="0" err="1"/>
              <a:t>arr</a:t>
            </a:r>
            <a:r>
              <a:rPr lang="en-US" altLang="ko-KR" dirty="0"/>
              <a:t>[1] = 20; </a:t>
            </a:r>
            <a:r>
              <a:rPr lang="ko-KR" altLang="en-US" dirty="0"/>
              <a:t>으로 </a:t>
            </a:r>
            <a:r>
              <a:rPr lang="en-US" altLang="ko-KR" dirty="0" err="1"/>
              <a:t>arr</a:t>
            </a:r>
            <a:r>
              <a:rPr lang="en-US" altLang="ko-KR" dirty="0"/>
              <a:t>[]</a:t>
            </a:r>
            <a:r>
              <a:rPr lang="ko-KR" altLang="en-US" dirty="0"/>
              <a:t>의 자료형은 </a:t>
            </a:r>
            <a:r>
              <a:rPr lang="en-US" altLang="ko-KR" dirty="0"/>
              <a:t>int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배열의 경우 길이가 존재하기 때문에 </a:t>
            </a:r>
            <a:r>
              <a:rPr lang="en-US" altLang="ko-KR" dirty="0" err="1"/>
              <a:t>arr.length</a:t>
            </a:r>
            <a:r>
              <a:rPr lang="ko-KR" altLang="en-US" dirty="0"/>
              <a:t>로 </a:t>
            </a:r>
            <a:r>
              <a:rPr lang="ko-KR" altLang="en-US" dirty="0" err="1"/>
              <a:t>길이에대한</a:t>
            </a:r>
            <a:r>
              <a:rPr lang="ko-KR" altLang="en-US" dirty="0"/>
              <a:t> 표현을 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Day</a:t>
            </a:r>
            <a:r>
              <a:rPr lang="ko-KR" altLang="en-US" dirty="0"/>
              <a:t> </a:t>
            </a:r>
            <a:r>
              <a:rPr lang="en-US" altLang="ko-KR"/>
              <a:t>06 exam2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03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2DDDF1-4DA7-8FFB-1EFA-4EDBB1B5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2" y="768366"/>
            <a:ext cx="3124636" cy="4315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B0AEC-20E6-30CB-E300-AA2B1D74F016}"/>
              </a:ext>
            </a:extLst>
          </p:cNvPr>
          <p:cNvSpPr txBox="1"/>
          <p:nvPr/>
        </p:nvSpPr>
        <p:spPr>
          <a:xfrm>
            <a:off x="133132" y="3990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D63F8-330C-2478-502B-D9FC2444C669}"/>
              </a:ext>
            </a:extLst>
          </p:cNvPr>
          <p:cNvSpPr txBox="1"/>
          <p:nvPr/>
        </p:nvSpPr>
        <p:spPr>
          <a:xfrm>
            <a:off x="2156242" y="141605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멤버변수</a:t>
            </a:r>
            <a:r>
              <a:rPr lang="en-US" altLang="ko-KR" dirty="0"/>
              <a:t>(member filed)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BF657E-3A51-4615-5965-A11FC9836FE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011680" y="326271"/>
            <a:ext cx="144562" cy="10910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4338242-2C98-3164-48EC-10F82CFC1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55" y="768366"/>
            <a:ext cx="5582429" cy="7430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E5770C-0106-46B5-98D1-1BC71DD71B70}"/>
              </a:ext>
            </a:extLst>
          </p:cNvPr>
          <p:cNvSpPr txBox="1"/>
          <p:nvPr/>
        </p:nvSpPr>
        <p:spPr>
          <a:xfrm>
            <a:off x="5557320" y="3990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0335A2-B843-1437-0E00-933C3747F47D}"/>
              </a:ext>
            </a:extLst>
          </p:cNvPr>
          <p:cNvSpPr txBox="1"/>
          <p:nvPr/>
        </p:nvSpPr>
        <p:spPr>
          <a:xfrm>
            <a:off x="5579355" y="1511420"/>
            <a:ext cx="5246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클래스를 통해 </a:t>
            </a:r>
            <a:r>
              <a:rPr lang="en-US" altLang="ko-KR" dirty="0"/>
              <a:t>Galaxy20, Iphone11</a:t>
            </a:r>
            <a:r>
              <a:rPr lang="ko-KR" altLang="en-US" dirty="0"/>
              <a:t>을 선언했으나</a:t>
            </a:r>
            <a:endParaRPr lang="en-US" altLang="ko-KR" dirty="0"/>
          </a:p>
          <a:p>
            <a:r>
              <a:rPr lang="ko-KR" altLang="en-US" dirty="0"/>
              <a:t>기능들의 구현이 </a:t>
            </a:r>
            <a:r>
              <a:rPr lang="ko-KR" altLang="en-US" dirty="0" err="1"/>
              <a:t>되지않았음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AB39303-1B9E-18BB-B0BE-A73A1F085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532" y="2830052"/>
            <a:ext cx="6620799" cy="9050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BA4BCB-5DBE-5CDB-7162-DC2FBD368CE2}"/>
              </a:ext>
            </a:extLst>
          </p:cNvPr>
          <p:cNvSpPr txBox="1"/>
          <p:nvPr/>
        </p:nvSpPr>
        <p:spPr>
          <a:xfrm>
            <a:off x="4809532" y="2460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인스턴스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3DCC4A-7E04-5C51-8981-D84A9EE4E56B}"/>
              </a:ext>
            </a:extLst>
          </p:cNvPr>
          <p:cNvSpPr txBox="1"/>
          <p:nvPr/>
        </p:nvSpPr>
        <p:spPr>
          <a:xfrm>
            <a:off x="4809532" y="3735053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클래스를 통해 구현해야 할 대상이 구현된 실체</a:t>
            </a:r>
            <a:endParaRPr lang="en-US" altLang="ko-KR" dirty="0"/>
          </a:p>
          <a:p>
            <a:r>
              <a:rPr lang="ko-KR" altLang="en-US" dirty="0"/>
              <a:t>실제로 메모리에 할당된 상태</a:t>
            </a:r>
          </a:p>
        </p:txBody>
      </p:sp>
    </p:spTree>
    <p:extLst>
      <p:ext uri="{BB962C8B-B14F-4D97-AF65-F5344CB8AC3E}">
        <p14:creationId xmlns:p14="http://schemas.microsoft.com/office/powerpoint/2010/main" val="297641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CBFE5-9A41-A05F-9C08-04221F2BB02F}"/>
              </a:ext>
            </a:extLst>
          </p:cNvPr>
          <p:cNvSpPr txBox="1"/>
          <p:nvPr/>
        </p:nvSpPr>
        <p:spPr>
          <a:xfrm>
            <a:off x="86085" y="373225"/>
            <a:ext cx="1201982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</a:t>
            </a:r>
            <a:r>
              <a:rPr lang="en-US" altLang="ko-KR" dirty="0"/>
              <a:t>– </a:t>
            </a:r>
            <a:r>
              <a:rPr lang="ko-KR" altLang="en-US" dirty="0"/>
              <a:t>하드웨어에게 명령을 전달하는 수단 </a:t>
            </a:r>
            <a:r>
              <a:rPr lang="en-US" altLang="ko-KR" dirty="0"/>
              <a:t>/ </a:t>
            </a:r>
            <a:r>
              <a:rPr lang="ko-KR" altLang="en-US" dirty="0"/>
              <a:t>프로그래밍언어로 제작되어지는 명령 집합체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프로그래밍 언어는 저급언어 고급언어</a:t>
            </a:r>
            <a:r>
              <a:rPr lang="en-US" altLang="ko-KR" dirty="0"/>
              <a:t>(</a:t>
            </a:r>
            <a:r>
              <a:rPr lang="ko-KR" altLang="en-US" dirty="0"/>
              <a:t>절차지향언어 객체지향언어로 분류</a:t>
            </a:r>
            <a:r>
              <a:rPr lang="en-US" altLang="ko-KR" dirty="0"/>
              <a:t>)</a:t>
            </a:r>
            <a:r>
              <a:rPr lang="ko-KR" altLang="en-US" dirty="0"/>
              <a:t>로 분류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자바는 객체지향 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 </a:t>
            </a:r>
            <a:r>
              <a:rPr lang="en-US" altLang="ko-KR" dirty="0"/>
              <a:t>– </a:t>
            </a:r>
            <a:r>
              <a:rPr lang="ko-KR" altLang="en-US" dirty="0"/>
              <a:t>운영체제에 독립적 언어</a:t>
            </a:r>
            <a:r>
              <a:rPr lang="en-US" altLang="ko-KR" dirty="0"/>
              <a:t>(JVM) / Write once, Run Anywhere </a:t>
            </a:r>
          </a:p>
          <a:p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 </a:t>
            </a:r>
            <a:r>
              <a:rPr lang="en-US" altLang="ko-KR" dirty="0"/>
              <a:t>– Java</a:t>
            </a:r>
            <a:r>
              <a:rPr lang="ko-KR" altLang="en-US" dirty="0"/>
              <a:t> </a:t>
            </a:r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Kit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자바개발도구 </a:t>
            </a:r>
            <a:r>
              <a:rPr lang="en-US" altLang="ko-KR" dirty="0"/>
              <a:t>JRE</a:t>
            </a:r>
            <a:r>
              <a:rPr lang="ko-KR" altLang="en-US" dirty="0"/>
              <a:t>를 포함 개발에 필요한 실행파일 보유</a:t>
            </a:r>
            <a:endParaRPr lang="en-US" altLang="ko-KR" dirty="0"/>
          </a:p>
          <a:p>
            <a:r>
              <a:rPr lang="en-US" altLang="ko-KR" dirty="0"/>
              <a:t>	(JRE + Development Kit)</a:t>
            </a:r>
          </a:p>
          <a:p>
            <a:r>
              <a:rPr lang="en-US" altLang="ko-KR" dirty="0"/>
              <a:t>JRE</a:t>
            </a:r>
            <a:r>
              <a:rPr lang="ko-KR" altLang="en-US" dirty="0"/>
              <a:t> </a:t>
            </a:r>
            <a:r>
              <a:rPr lang="en-US" altLang="ko-KR" dirty="0"/>
              <a:t>– Java Runtime Environment / JVM </a:t>
            </a:r>
            <a:r>
              <a:rPr lang="ko-KR" altLang="en-US" dirty="0"/>
              <a:t>및 클래스 라이브러리 포함 자바로 제작된 프로그램을 실행하기 위한 환경</a:t>
            </a:r>
            <a:endParaRPr lang="en-US" altLang="ko-KR" dirty="0"/>
          </a:p>
          <a:p>
            <a:r>
              <a:rPr lang="en-US" altLang="ko-KR" dirty="0"/>
              <a:t>	(JVM + API)</a:t>
            </a:r>
          </a:p>
          <a:p>
            <a:r>
              <a:rPr lang="en-US" altLang="ko-KR" dirty="0"/>
              <a:t>Java API – Application Programming Interface / </a:t>
            </a:r>
            <a:r>
              <a:rPr lang="ko-KR" altLang="en-US" dirty="0"/>
              <a:t>자바 클래스 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자바에는 필수적인 규칙과 </a:t>
            </a:r>
            <a:r>
              <a:rPr lang="en-US" altLang="ko-KR" dirty="0"/>
              <a:t>Convention </a:t>
            </a:r>
            <a:r>
              <a:rPr lang="ko-KR" altLang="en-US" dirty="0"/>
              <a:t>이라고하는 사용자 간 관례가 존재</a:t>
            </a:r>
            <a:endParaRPr lang="en-US" altLang="ko-KR" dirty="0"/>
          </a:p>
          <a:p>
            <a:r>
              <a:rPr lang="en-US" altLang="ko-KR" dirty="0"/>
              <a:t>{} </a:t>
            </a:r>
            <a:r>
              <a:rPr lang="ko-KR" altLang="en-US" dirty="0"/>
              <a:t>및 첫 글자는 대문자 </a:t>
            </a:r>
            <a:r>
              <a:rPr lang="en-US" altLang="ko-KR" dirty="0"/>
              <a:t>– </a:t>
            </a:r>
            <a:r>
              <a:rPr lang="ko-KR" altLang="en-US" dirty="0"/>
              <a:t>글로벌 컨벤션</a:t>
            </a:r>
            <a:endParaRPr lang="en-US" altLang="ko-KR" dirty="0"/>
          </a:p>
          <a:p>
            <a:r>
              <a:rPr lang="ko-KR" altLang="en-US" dirty="0"/>
              <a:t>문자열을 표현할 때에는 </a:t>
            </a:r>
            <a:r>
              <a:rPr lang="en-US" altLang="ko-KR" dirty="0"/>
              <a:t>“ “, </a:t>
            </a:r>
            <a:r>
              <a:rPr lang="ko-KR" altLang="en-US" dirty="0"/>
              <a:t>한 단어를 표현할 때에는 </a:t>
            </a:r>
            <a:r>
              <a:rPr lang="en-US" altLang="ko-KR" dirty="0"/>
              <a:t>’ ‘, </a:t>
            </a:r>
            <a:r>
              <a:rPr lang="ko-KR" altLang="en-US" dirty="0"/>
              <a:t>숫자는 </a:t>
            </a:r>
            <a:r>
              <a:rPr lang="en-US" altLang="ko-KR" dirty="0"/>
              <a:t>no quote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필수 규칙</a:t>
            </a:r>
            <a:endParaRPr lang="en-US" altLang="ko-KR" dirty="0"/>
          </a:p>
          <a:p>
            <a:r>
              <a:rPr lang="ko-KR" altLang="en-US" dirty="0"/>
              <a:t>변수를 표현할 때에는 간결하고 기억하기 쉬우며 알아보기 쉽게 저장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047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7138F1-30D3-2F1C-4836-54D319AF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7773"/>
            <a:ext cx="6582694" cy="376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317A5-1520-F324-A759-B6DFC9A10746}"/>
              </a:ext>
            </a:extLst>
          </p:cNvPr>
          <p:cNvSpPr txBox="1"/>
          <p:nvPr/>
        </p:nvSpPr>
        <p:spPr>
          <a:xfrm>
            <a:off x="357676" y="809501"/>
            <a:ext cx="343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변수는 기본형과 참조형이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기본형의 경우 </a:t>
            </a:r>
            <a:r>
              <a:rPr lang="en-US" altLang="ko-KR" dirty="0"/>
              <a:t>8</a:t>
            </a:r>
            <a:r>
              <a:rPr lang="ko-KR" altLang="en-US" dirty="0"/>
              <a:t>개가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7C792-BD3B-5A71-D4A2-1F5D2BA9EA64}"/>
              </a:ext>
            </a:extLst>
          </p:cNvPr>
          <p:cNvSpPr txBox="1"/>
          <p:nvPr/>
        </p:nvSpPr>
        <p:spPr>
          <a:xfrm>
            <a:off x="0" y="6027576"/>
            <a:ext cx="530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Byte,</a:t>
            </a:r>
            <a:r>
              <a:rPr lang="ko-KR" altLang="en-US" dirty="0"/>
              <a:t> </a:t>
            </a:r>
            <a:r>
              <a:rPr lang="en-US" altLang="ko-KR" dirty="0"/>
              <a:t>short, int,</a:t>
            </a:r>
            <a:r>
              <a:rPr lang="ko-KR" altLang="en-US" dirty="0"/>
              <a:t> </a:t>
            </a:r>
            <a:r>
              <a:rPr lang="en-US" altLang="ko-KR" dirty="0"/>
              <a:t>long,</a:t>
            </a:r>
            <a:r>
              <a:rPr lang="ko-KR" altLang="en-US" dirty="0"/>
              <a:t> </a:t>
            </a:r>
            <a:r>
              <a:rPr lang="en-US" altLang="ko-KR" dirty="0"/>
              <a:t>float, double, char, </a:t>
            </a:r>
            <a:r>
              <a:rPr lang="en-US" altLang="ko-KR" dirty="0" err="1"/>
              <a:t>boolean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3C960-08C5-AF13-5868-462DFFD03926}"/>
              </a:ext>
            </a:extLst>
          </p:cNvPr>
          <p:cNvSpPr txBox="1"/>
          <p:nvPr/>
        </p:nvSpPr>
        <p:spPr>
          <a:xfrm>
            <a:off x="6851782" y="809501"/>
            <a:ext cx="50882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참조형의 경우 기본형을 제외한 모든 타입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Null </a:t>
            </a:r>
            <a:r>
              <a:rPr lang="ko-KR" altLang="en-US" dirty="0"/>
              <a:t>이라는 값 존재</a:t>
            </a:r>
            <a:endParaRPr lang="en-US" altLang="ko-KR" dirty="0"/>
          </a:p>
          <a:p>
            <a:r>
              <a:rPr lang="en-US" altLang="ko-KR" dirty="0"/>
              <a:t>Heap </a:t>
            </a:r>
            <a:r>
              <a:rPr lang="ko-KR" altLang="en-US" dirty="0"/>
              <a:t>메모리에 저장됨</a:t>
            </a:r>
            <a:endParaRPr lang="en-US" altLang="ko-KR" dirty="0"/>
          </a:p>
          <a:p>
            <a:r>
              <a:rPr lang="en-US" altLang="ko-KR" dirty="0"/>
              <a:t>(stack</a:t>
            </a:r>
            <a:r>
              <a:rPr lang="ko-KR" altLang="en-US" dirty="0"/>
              <a:t>에는 </a:t>
            </a:r>
            <a:r>
              <a:rPr lang="en-US" altLang="ko-KR" dirty="0"/>
              <a:t>heap </a:t>
            </a:r>
            <a:r>
              <a:rPr lang="ko-KR" altLang="en-US" dirty="0"/>
              <a:t>주소를 가리키는 주소 값 저장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4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61D372-8BFF-AD6B-0353-A35DA8566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9" y="426829"/>
            <a:ext cx="11924901" cy="3002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18793-DB8E-E657-A860-6CA6BC3417FB}"/>
              </a:ext>
            </a:extLst>
          </p:cNvPr>
          <p:cNvSpPr txBox="1"/>
          <p:nvPr/>
        </p:nvSpPr>
        <p:spPr>
          <a:xfrm>
            <a:off x="133549" y="3429000"/>
            <a:ext cx="6429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모든 정수는 기본적으로 </a:t>
            </a:r>
            <a:r>
              <a:rPr lang="en-US" altLang="ko-KR" dirty="0"/>
              <a:t>int </a:t>
            </a:r>
            <a:r>
              <a:rPr lang="ko-KR" altLang="en-US" dirty="0"/>
              <a:t>사용 </a:t>
            </a:r>
            <a:r>
              <a:rPr lang="en-US" altLang="ko-KR" dirty="0"/>
              <a:t>/ byte short</a:t>
            </a:r>
            <a:r>
              <a:rPr lang="ko-KR" altLang="en-US" dirty="0"/>
              <a:t>는 접미사 없음</a:t>
            </a:r>
            <a:endParaRPr lang="en-US" altLang="ko-KR" dirty="0"/>
          </a:p>
          <a:p>
            <a:r>
              <a:rPr lang="en-US" altLang="ko-KR" dirty="0"/>
              <a:t>Long</a:t>
            </a:r>
            <a:r>
              <a:rPr lang="ko-KR" altLang="en-US" dirty="0"/>
              <a:t>은 접미사가 존재 </a:t>
            </a:r>
            <a:r>
              <a:rPr lang="en-US" altLang="ko-KR" dirty="0"/>
              <a:t>/ </a:t>
            </a:r>
            <a:r>
              <a:rPr lang="ko-KR" altLang="en-US" dirty="0"/>
              <a:t>소문자 </a:t>
            </a:r>
            <a:r>
              <a:rPr lang="en-US" altLang="ko-KR" dirty="0"/>
              <a:t>l </a:t>
            </a:r>
            <a:r>
              <a:rPr lang="ko-KR" altLang="en-US" dirty="0"/>
              <a:t>또는 대문자 </a:t>
            </a:r>
            <a:r>
              <a:rPr lang="en-US" altLang="ko-KR" dirty="0"/>
              <a:t>L</a:t>
            </a:r>
          </a:p>
          <a:p>
            <a:r>
              <a:rPr lang="en-US" altLang="ko-KR" dirty="0"/>
              <a:t>Char</a:t>
            </a:r>
            <a:r>
              <a:rPr lang="ko-KR" altLang="en-US" dirty="0"/>
              <a:t>는 음수가 없는 특수타입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64F2C-12D7-A71C-12E6-95FD2713C4DA}"/>
              </a:ext>
            </a:extLst>
          </p:cNvPr>
          <p:cNvSpPr txBox="1"/>
          <p:nvPr/>
        </p:nvSpPr>
        <p:spPr>
          <a:xfrm>
            <a:off x="133549" y="0"/>
            <a:ext cx="19094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변수 </a:t>
            </a:r>
            <a:r>
              <a:rPr lang="en-US" altLang="ko-KR" sz="2200" dirty="0"/>
              <a:t>- </a:t>
            </a:r>
            <a:r>
              <a:rPr lang="ko-KR" altLang="en-US" sz="2200" dirty="0"/>
              <a:t>정수형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18475-C5E0-FB46-5400-E49494B717D8}"/>
              </a:ext>
            </a:extLst>
          </p:cNvPr>
          <p:cNvSpPr txBox="1"/>
          <p:nvPr/>
        </p:nvSpPr>
        <p:spPr>
          <a:xfrm>
            <a:off x="133549" y="5954411"/>
            <a:ext cx="7231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실수의 기본 사용은 </a:t>
            </a:r>
            <a:r>
              <a:rPr lang="en-US" altLang="ko-KR" dirty="0"/>
              <a:t>double</a:t>
            </a:r>
          </a:p>
          <a:p>
            <a:r>
              <a:rPr lang="ko-KR" altLang="en-US" dirty="0"/>
              <a:t>메모리사용은 </a:t>
            </a:r>
            <a:r>
              <a:rPr lang="en-US" altLang="ko-KR" dirty="0"/>
              <a:t>int, long</a:t>
            </a:r>
            <a:r>
              <a:rPr lang="ko-KR" altLang="en-US" dirty="0"/>
              <a:t>과 같지만 더 큰 범위의 값을 저장 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Float </a:t>
            </a:r>
            <a:r>
              <a:rPr lang="ko-KR" altLang="en-US" dirty="0"/>
              <a:t>타입은 접미사가 있음 </a:t>
            </a:r>
            <a:r>
              <a:rPr lang="en-US" altLang="ko-KR" dirty="0"/>
              <a:t>f </a:t>
            </a:r>
            <a:r>
              <a:rPr lang="ko-KR" altLang="en-US" dirty="0"/>
              <a:t>또는 </a:t>
            </a:r>
            <a:r>
              <a:rPr lang="en-US" altLang="ko-KR" dirty="0"/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E3535-A04C-454D-1E57-E22C2A6658A9}"/>
              </a:ext>
            </a:extLst>
          </p:cNvPr>
          <p:cNvSpPr txBox="1"/>
          <p:nvPr/>
        </p:nvSpPr>
        <p:spPr>
          <a:xfrm>
            <a:off x="9936379" y="3921443"/>
            <a:ext cx="2037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변수 </a:t>
            </a:r>
            <a:r>
              <a:rPr lang="en-US" altLang="ko-KR" sz="2200" dirty="0"/>
              <a:t>– </a:t>
            </a:r>
            <a:r>
              <a:rPr lang="ko-KR" altLang="en-US" sz="2200" dirty="0"/>
              <a:t>실수형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EE6B94-65FB-F7D8-9255-68D01AC3D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" y="4403802"/>
            <a:ext cx="11993209" cy="15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3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11B09F-3340-6E2C-486E-EFCA537DC6AE}"/>
              </a:ext>
            </a:extLst>
          </p:cNvPr>
          <p:cNvSpPr txBox="1"/>
          <p:nvPr/>
        </p:nvSpPr>
        <p:spPr>
          <a:xfrm>
            <a:off x="228505" y="3429000"/>
            <a:ext cx="11734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형 변환 </a:t>
            </a:r>
            <a:r>
              <a:rPr lang="en-US" altLang="ko-KR" dirty="0"/>
              <a:t>– </a:t>
            </a:r>
            <a:r>
              <a:rPr lang="ko-KR" altLang="en-US" dirty="0"/>
              <a:t>작은 크기의 데이터를 큰 크기의 데이터 타입으로 변환하는 행위 </a:t>
            </a:r>
            <a:endParaRPr lang="en-US" altLang="ko-KR" dirty="0"/>
          </a:p>
          <a:p>
            <a:r>
              <a:rPr lang="en-US" altLang="ko-KR" dirty="0"/>
              <a:t>Byte &lt; short &lt; int &lt; long &lt; float &lt; double</a:t>
            </a:r>
          </a:p>
          <a:p>
            <a:r>
              <a:rPr lang="en-US" altLang="ko-KR" dirty="0"/>
              <a:t>Ex) int I = 100; | flat d = c | d</a:t>
            </a:r>
            <a:r>
              <a:rPr lang="ko-KR" altLang="en-US" dirty="0"/>
              <a:t>의 결과 </a:t>
            </a:r>
            <a:r>
              <a:rPr lang="en-US" altLang="ko-KR" dirty="0"/>
              <a:t>: 100.0</a:t>
            </a:r>
          </a:p>
          <a:p>
            <a:endParaRPr lang="en-US" altLang="ko-KR" dirty="0"/>
          </a:p>
          <a:p>
            <a:r>
              <a:rPr lang="ko-KR" altLang="en-US" dirty="0"/>
              <a:t>캐스팅 </a:t>
            </a:r>
            <a:r>
              <a:rPr lang="en-US" altLang="ko-KR" dirty="0"/>
              <a:t>– </a:t>
            </a:r>
            <a:r>
              <a:rPr lang="ko-KR" altLang="en-US" dirty="0"/>
              <a:t>큰 크기의 타입을 작은 타입으로 변환하는 경우 </a:t>
            </a:r>
            <a:r>
              <a:rPr lang="en-US" altLang="ko-KR" dirty="0"/>
              <a:t>– </a:t>
            </a:r>
            <a:r>
              <a:rPr lang="ko-KR" altLang="en-US" dirty="0"/>
              <a:t>값 손실이 발생</a:t>
            </a:r>
            <a:endParaRPr lang="en-US" altLang="ko-KR" dirty="0"/>
          </a:p>
          <a:p>
            <a:r>
              <a:rPr lang="en-US" altLang="ko-KR" dirty="0"/>
              <a:t>	int</a:t>
            </a:r>
            <a:r>
              <a:rPr lang="ko-KR" altLang="en-US" dirty="0"/>
              <a:t> </a:t>
            </a:r>
            <a:r>
              <a:rPr lang="en-US" altLang="ko-KR" dirty="0"/>
              <a:t>4byte</a:t>
            </a:r>
            <a:r>
              <a:rPr lang="ko-KR" altLang="en-US" dirty="0"/>
              <a:t> </a:t>
            </a:r>
            <a:r>
              <a:rPr lang="en-US" altLang="ko-KR" dirty="0"/>
              <a:t>&gt; byte 1byte </a:t>
            </a:r>
            <a:r>
              <a:rPr lang="ko-KR" altLang="en-US" dirty="0"/>
              <a:t>의 경우 데이터 손실 발생</a:t>
            </a:r>
            <a:r>
              <a:rPr lang="en-US" altLang="ko-KR" dirty="0"/>
              <a:t>&gt; </a:t>
            </a:r>
            <a:r>
              <a:rPr lang="ko-KR" altLang="en-US" dirty="0"/>
              <a:t>다른 값 출력 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6AF48-5CA2-F141-1E6F-965DE61BD813}"/>
              </a:ext>
            </a:extLst>
          </p:cNvPr>
          <p:cNvSpPr txBox="1"/>
          <p:nvPr/>
        </p:nvSpPr>
        <p:spPr>
          <a:xfrm>
            <a:off x="228504" y="200608"/>
            <a:ext cx="11734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	</a:t>
            </a:r>
            <a:r>
              <a:rPr lang="ko-KR" altLang="en-US" dirty="0"/>
              <a:t>문자열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Boolean	1byte	8bit	true / false</a:t>
            </a:r>
          </a:p>
          <a:p>
            <a:endParaRPr lang="en-US" altLang="ko-KR" dirty="0"/>
          </a:p>
          <a:p>
            <a:r>
              <a:rPr lang="en-US" altLang="ko-KR" dirty="0"/>
              <a:t>Void	</a:t>
            </a:r>
            <a:r>
              <a:rPr lang="ko-KR" altLang="en-US" dirty="0"/>
              <a:t>값을 가지지 않는 특수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382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CB4D1-F7EB-05B9-97FA-249FF135B178}"/>
              </a:ext>
            </a:extLst>
          </p:cNvPr>
          <p:cNvSpPr txBox="1"/>
          <p:nvPr/>
        </p:nvSpPr>
        <p:spPr>
          <a:xfrm>
            <a:off x="7472984" y="541176"/>
            <a:ext cx="4475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소괄호의 존재에 따라 계산</a:t>
            </a:r>
            <a:r>
              <a:rPr lang="en-US" altLang="ko-KR" dirty="0"/>
              <a:t>&amp; </a:t>
            </a:r>
            <a:r>
              <a:rPr lang="ko-KR" altLang="en-US" dirty="0"/>
              <a:t>출력이 변함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존재 시 수학과 같이 계산</a:t>
            </a:r>
            <a:endParaRPr lang="en-US" altLang="ko-KR" dirty="0"/>
          </a:p>
          <a:p>
            <a:r>
              <a:rPr lang="ko-KR" altLang="en-US" dirty="0"/>
              <a:t>없을 시 각각의 데이터를 붙여서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C62DC-065B-D105-294C-346C5C55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47298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4A6A7-D2DF-03AF-4FF3-B04A51C51E53}"/>
              </a:ext>
            </a:extLst>
          </p:cNvPr>
          <p:cNvSpPr txBox="1"/>
          <p:nvPr/>
        </p:nvSpPr>
        <p:spPr>
          <a:xfrm>
            <a:off x="7046424" y="2098015"/>
            <a:ext cx="85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=1020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B913A-855C-905A-482D-22D1F6C47C1A}"/>
              </a:ext>
            </a:extLst>
          </p:cNvPr>
          <p:cNvSpPr txBox="1"/>
          <p:nvPr/>
        </p:nvSpPr>
        <p:spPr>
          <a:xfrm>
            <a:off x="7334348" y="2846582"/>
            <a:ext cx="85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=30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7A8488-E360-6072-0A26-5449BD301A09}"/>
              </a:ext>
            </a:extLst>
          </p:cNvPr>
          <p:cNvSpPr txBox="1"/>
          <p:nvPr/>
        </p:nvSpPr>
        <p:spPr>
          <a:xfrm>
            <a:off x="7472984" y="3720826"/>
            <a:ext cx="37000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</a:t>
            </a:r>
            <a:r>
              <a:rPr lang="ko-KR" altLang="en-US" dirty="0"/>
              <a:t> 형의 경우 </a:t>
            </a:r>
            <a:r>
              <a:rPr lang="en-US" altLang="ko-KR" dirty="0"/>
              <a:t>ASCII </a:t>
            </a:r>
            <a:r>
              <a:rPr lang="ko-KR" altLang="en-US" dirty="0"/>
              <a:t>코드를 참조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– 65</a:t>
            </a:r>
          </a:p>
          <a:p>
            <a:r>
              <a:rPr lang="en-US" altLang="ko-KR" dirty="0"/>
              <a:t>B – 66</a:t>
            </a:r>
          </a:p>
          <a:p>
            <a:endParaRPr lang="en-US" altLang="ko-KR" dirty="0"/>
          </a:p>
          <a:p>
            <a:r>
              <a:rPr lang="en-US" altLang="ko-KR" dirty="0"/>
              <a:t>“ ” </a:t>
            </a:r>
            <a:r>
              <a:rPr lang="ko-KR" altLang="en-US" dirty="0"/>
              <a:t>의 사용시 </a:t>
            </a:r>
            <a:r>
              <a:rPr lang="en-US" altLang="ko-KR" dirty="0"/>
              <a:t>+ </a:t>
            </a:r>
            <a:r>
              <a:rPr lang="ko-KR" altLang="en-US" dirty="0"/>
              <a:t>로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39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869FE8-E259-37EB-DA5A-7E227E91C875}"/>
              </a:ext>
            </a:extLst>
          </p:cNvPr>
          <p:cNvSpPr txBox="1"/>
          <p:nvPr/>
        </p:nvSpPr>
        <p:spPr>
          <a:xfrm>
            <a:off x="186612" y="1866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연산자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B6E64-8979-97D3-7C89-69E86AAE8727}"/>
              </a:ext>
            </a:extLst>
          </p:cNvPr>
          <p:cNvSpPr txBox="1"/>
          <p:nvPr/>
        </p:nvSpPr>
        <p:spPr>
          <a:xfrm>
            <a:off x="186612" y="727787"/>
            <a:ext cx="114104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무조건 </a:t>
            </a:r>
            <a:r>
              <a:rPr lang="ko-KR" altLang="en-US" dirty="0" err="1"/>
              <a:t>우항이</a:t>
            </a:r>
            <a:r>
              <a:rPr lang="ko-KR" altLang="en-US" dirty="0"/>
              <a:t> 좌항으로 대입된다</a:t>
            </a:r>
            <a:r>
              <a:rPr lang="en-US" altLang="ko-KR" dirty="0"/>
              <a:t>. / </a:t>
            </a:r>
            <a:r>
              <a:rPr lang="ko-KR" altLang="en-US" dirty="0" err="1"/>
              <a:t>좌항은</a:t>
            </a:r>
            <a:r>
              <a:rPr lang="ko-KR" altLang="en-US" dirty="0"/>
              <a:t> 반드시 공간이어야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좌항은</a:t>
            </a:r>
            <a:r>
              <a:rPr lang="ko-KR" altLang="en-US" dirty="0"/>
              <a:t> 공간으로 인식</a:t>
            </a:r>
            <a:r>
              <a:rPr lang="en-US" altLang="ko-KR" dirty="0"/>
              <a:t>, </a:t>
            </a:r>
            <a:r>
              <a:rPr lang="ko-KR" altLang="en-US" dirty="0" err="1"/>
              <a:t>우항은</a:t>
            </a:r>
            <a:r>
              <a:rPr lang="ko-KR" altLang="en-US" dirty="0"/>
              <a:t> 변수 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10;</a:t>
            </a:r>
          </a:p>
          <a:p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기본형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변수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(a) 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대입연산자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(=) </a:t>
            </a:r>
            <a:r>
              <a:rPr lang="ko-KR" alt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리터럴값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(10)</a:t>
            </a:r>
          </a:p>
          <a:p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비교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A67E15-0783-C539-B284-610DA155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2482113"/>
            <a:ext cx="5599990" cy="2293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1E9C50-8447-4E22-ED53-57E6D234593A}"/>
              </a:ext>
            </a:extLst>
          </p:cNvPr>
          <p:cNvSpPr txBox="1"/>
          <p:nvPr/>
        </p:nvSpPr>
        <p:spPr>
          <a:xfrm>
            <a:off x="6662057" y="2239347"/>
            <a:ext cx="46666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산술 연산자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	</a:t>
            </a:r>
            <a:r>
              <a:rPr lang="ko-KR" altLang="en-US" dirty="0"/>
              <a:t>덧셈</a:t>
            </a:r>
            <a:endParaRPr lang="en-US" altLang="ko-KR" dirty="0"/>
          </a:p>
          <a:p>
            <a:r>
              <a:rPr lang="en-US" altLang="ko-KR" dirty="0"/>
              <a:t>_	</a:t>
            </a:r>
            <a:r>
              <a:rPr lang="ko-KR" altLang="en-US" dirty="0"/>
              <a:t>뺄셈</a:t>
            </a:r>
            <a:endParaRPr lang="en-US" altLang="ko-KR" dirty="0"/>
          </a:p>
          <a:p>
            <a:r>
              <a:rPr lang="en-US" altLang="ko-KR" dirty="0"/>
              <a:t>*	</a:t>
            </a:r>
            <a:r>
              <a:rPr lang="ko-KR" altLang="en-US" dirty="0"/>
              <a:t>곱셈</a:t>
            </a:r>
            <a:endParaRPr lang="en-US" altLang="ko-KR" dirty="0"/>
          </a:p>
          <a:p>
            <a:r>
              <a:rPr lang="en-US" altLang="ko-KR" dirty="0"/>
              <a:t>/	</a:t>
            </a:r>
            <a:r>
              <a:rPr lang="ko-KR" altLang="en-US" dirty="0"/>
              <a:t>왼쪽 값을 오른쪽으로 나눔</a:t>
            </a:r>
            <a:endParaRPr lang="en-US" altLang="ko-KR" dirty="0"/>
          </a:p>
          <a:p>
            <a:r>
              <a:rPr lang="en-US" altLang="ko-KR" dirty="0"/>
              <a:t>%	</a:t>
            </a:r>
            <a:r>
              <a:rPr lang="ko-KR" altLang="en-US" dirty="0"/>
              <a:t>왼쪽을 오른쪽으로 나눈 후 나머지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215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</TotalTime>
  <Words>2276</Words>
  <Application>Microsoft Office PowerPoint</Application>
  <PresentationFormat>와이드스크린</PresentationFormat>
  <Paragraphs>310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SJ</dc:creator>
  <cp:lastModifiedBy>Hong SJ</cp:lastModifiedBy>
  <cp:revision>1</cp:revision>
  <dcterms:created xsi:type="dcterms:W3CDTF">2023-01-31T23:46:43Z</dcterms:created>
  <dcterms:modified xsi:type="dcterms:W3CDTF">2023-02-05T14:37:37Z</dcterms:modified>
</cp:coreProperties>
</file>