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8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8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8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2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4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7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36B4DF4-A9D9-4E05-BBB5-39B7766C88D8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257A7A6-FE29-4162-9146-691D77CC1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6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741BE-4878-D919-56CA-B78C813E1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 컴퓨팅과 응용</a:t>
            </a:r>
            <a:b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pdf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메모와 뷰어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A5DDE-5958-DACE-3297-0BAD04799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컴퓨터공학과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20207119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김현태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F9161-F453-B43A-AB3D-31ABF1C9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54" y="3268086"/>
            <a:ext cx="473580" cy="4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9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F4D0C00C-A418-B6BD-5E5B-E49B6E5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715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PagerFragment.java</a:t>
            </a:r>
            <a:endParaRPr lang="ko-KR" altLang="en-US" sz="2000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D64BFB-9956-6C06-28AA-E00C69B55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" y="617701"/>
            <a:ext cx="2524194" cy="590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BDBD52-D4F7-C83B-1952-2EB82703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" y="1307864"/>
            <a:ext cx="5092687" cy="5855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9CA51B-9F7D-76E6-96B5-89E0D7A0F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715" y="3429000"/>
            <a:ext cx="4866212" cy="2889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A4B2AF-873E-4817-3A86-E65A98F05496}"/>
              </a:ext>
            </a:extLst>
          </p:cNvPr>
          <p:cNvSpPr txBox="1"/>
          <p:nvPr/>
        </p:nvSpPr>
        <p:spPr>
          <a:xfrm>
            <a:off x="5117312" y="2228671"/>
            <a:ext cx="2894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앨범에서 이미지 가져오기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크롭된</a:t>
            </a:r>
            <a:r>
              <a:rPr lang="ko-KR" altLang="en-US" dirty="0"/>
              <a:t> 이미지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830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7F25277-1D0F-F80C-D136-D6B38065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715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pdfViewerActivity.java </a:t>
            </a:r>
            <a:endParaRPr lang="ko-KR" altLang="en-US" sz="2000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1AC47E-C899-640D-4EC7-86B95664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233183"/>
            <a:ext cx="4414868" cy="5205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A580F2-1F68-4281-D09B-73A60893C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36" y="1178654"/>
            <a:ext cx="4561941" cy="53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9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E081C-91B9-2A89-7E7A-25ED7787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83" y="541939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기타</a:t>
            </a:r>
            <a:b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작업한 내용들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7CE3ED-4EC5-C83D-4657-9B51D935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32" y="1928747"/>
            <a:ext cx="3701120" cy="4853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3319A5-5488-2763-2385-737E58F6F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1" y="1928747"/>
            <a:ext cx="3543368" cy="48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0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4B91-95A4-D5EF-9DFD-C4BA1AE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2" y="284176"/>
            <a:ext cx="8807043" cy="603677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구조 및 흐름도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98D039-F8C8-5E5F-360B-56C9B506D661}"/>
              </a:ext>
            </a:extLst>
          </p:cNvPr>
          <p:cNvSpPr txBox="1">
            <a:spLocks/>
          </p:cNvSpPr>
          <p:nvPr/>
        </p:nvSpPr>
        <p:spPr>
          <a:xfrm>
            <a:off x="963930" y="1690689"/>
            <a:ext cx="3431089" cy="4279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227EFF-D52E-886F-DE3A-91BB00DC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7" y="3493707"/>
            <a:ext cx="2063577" cy="30801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68680B-E22D-C672-D769-518FE983C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06" y="0"/>
            <a:ext cx="4666344" cy="68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0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4B91-95A4-D5EF-9DFD-C4BA1AE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715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MainActivity.java – 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확인 및 요청</a:t>
            </a:r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000" cap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RoomDB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데이터 불러오기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98D039-F8C8-5E5F-360B-56C9B506D661}"/>
              </a:ext>
            </a:extLst>
          </p:cNvPr>
          <p:cNvSpPr txBox="1">
            <a:spLocks/>
          </p:cNvSpPr>
          <p:nvPr/>
        </p:nvSpPr>
        <p:spPr>
          <a:xfrm>
            <a:off x="963930" y="1690689"/>
            <a:ext cx="3431089" cy="4279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2615B1-EAF0-DF7A-EFBB-530C5BCB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90"/>
            <a:ext cx="4168566" cy="3871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303B05-C14C-78E5-1592-0A7616F9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81" y="1583039"/>
            <a:ext cx="4876019" cy="42794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9BC941-FB22-7475-1553-90AFB5F311A2}"/>
              </a:ext>
            </a:extLst>
          </p:cNvPr>
          <p:cNvSpPr txBox="1"/>
          <p:nvPr/>
        </p:nvSpPr>
        <p:spPr>
          <a:xfrm>
            <a:off x="176981" y="5669280"/>
            <a:ext cx="382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RoomDB</a:t>
            </a:r>
            <a:r>
              <a:rPr lang="ko-KR" altLang="en-US" sz="1200" dirty="0"/>
              <a:t>는 메인 스레드에서 사용하면 오류가 발생한다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스레드로 저장된 </a:t>
            </a:r>
            <a:r>
              <a:rPr lang="en-US" altLang="ko-KR" sz="1200" dirty="0"/>
              <a:t>Book Table </a:t>
            </a:r>
            <a:r>
              <a:rPr lang="ko-KR" altLang="en-US" sz="1200" dirty="0"/>
              <a:t>데이터들을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에 넣어준다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AsyncTask</a:t>
            </a:r>
            <a:r>
              <a:rPr lang="en-US" altLang="ko-KR" sz="1200" dirty="0"/>
              <a:t>&lt;</a:t>
            </a:r>
            <a:r>
              <a:rPr lang="ko-KR" altLang="en-US" sz="1200" dirty="0"/>
              <a:t>처음</a:t>
            </a:r>
            <a:r>
              <a:rPr lang="en-US" altLang="ko-KR" sz="1200" dirty="0"/>
              <a:t>, </a:t>
            </a:r>
            <a:r>
              <a:rPr lang="ko-KR" altLang="en-US" sz="1200" dirty="0"/>
              <a:t>중간</a:t>
            </a:r>
            <a:r>
              <a:rPr lang="en-US" altLang="ko-KR" sz="1200" dirty="0"/>
              <a:t>, </a:t>
            </a:r>
            <a:r>
              <a:rPr lang="ko-KR" altLang="en-US" sz="1200" dirty="0"/>
              <a:t>끝에 사용될 매개변수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01A38-C121-24A5-DA38-75E68FC52C8E}"/>
              </a:ext>
            </a:extLst>
          </p:cNvPr>
          <p:cNvSpPr txBox="1"/>
          <p:nvPr/>
        </p:nvSpPr>
        <p:spPr>
          <a:xfrm>
            <a:off x="4395019" y="5957049"/>
            <a:ext cx="3822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저장소 권한을 확인하고 요청한다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213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C563C8-18EB-93E9-A38F-278F39C3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21" y="1862355"/>
            <a:ext cx="4032528" cy="4936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9A5060-CA5D-139D-F7A6-8CD84B6D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6" y="1334452"/>
            <a:ext cx="4229692" cy="1490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74D6CE-6D8E-C5EA-2C9B-1A1304EF8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7" y="3031186"/>
            <a:ext cx="4215634" cy="169699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4D0C00C-A418-B6BD-5E5B-E49B6E5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715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MainActivity.java – PDF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불러오기</a:t>
            </a:r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62AD5-F6B4-DE73-03E8-B5BB3AF1EAB1}"/>
              </a:ext>
            </a:extLst>
          </p:cNvPr>
          <p:cNvSpPr txBox="1"/>
          <p:nvPr/>
        </p:nvSpPr>
        <p:spPr>
          <a:xfrm>
            <a:off x="145146" y="4934043"/>
            <a:ext cx="33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PDF </a:t>
            </a:r>
            <a:r>
              <a:rPr lang="ko-KR" altLang="en-US" sz="1200" dirty="0"/>
              <a:t>파일을 불러와 </a:t>
            </a:r>
            <a:r>
              <a:rPr lang="en-US" altLang="ko-KR" sz="1200" dirty="0" err="1"/>
              <a:t>RecyclerViewAdapter</a:t>
            </a:r>
            <a:r>
              <a:rPr lang="ko-KR" altLang="en-US" sz="1200" dirty="0"/>
              <a:t>에 </a:t>
            </a:r>
            <a:r>
              <a:rPr lang="en-US" altLang="ko-KR" sz="1200" dirty="0"/>
              <a:t>Book entity</a:t>
            </a:r>
            <a:r>
              <a:rPr lang="ko-KR" altLang="en-US" sz="1200" dirty="0"/>
              <a:t>를 추가한다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345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F4D0C00C-A418-B6BD-5E5B-E49B6E5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715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MainActivity.java – Fab 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애니메이션</a:t>
            </a:r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000" cap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OnClick</a:t>
            </a:r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2000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7158E6-2D46-BF1B-CD5B-A0D4452F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39" y="1952538"/>
            <a:ext cx="1815619" cy="18721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CC758D-D926-1CFE-2860-A1AA6602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74" y="1895912"/>
            <a:ext cx="4604503" cy="4903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003BCF-66B7-38BB-FAC9-9D57D40DE028}"/>
              </a:ext>
            </a:extLst>
          </p:cNvPr>
          <p:cNvSpPr txBox="1"/>
          <p:nvPr/>
        </p:nvSpPr>
        <p:spPr>
          <a:xfrm>
            <a:off x="108557" y="4070595"/>
            <a:ext cx="3389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Fab</a:t>
            </a:r>
            <a:r>
              <a:rPr lang="ko-KR" altLang="en-US" sz="1200" dirty="0"/>
              <a:t>을 누를 때 애니메이션과 각 동작에 대한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Create fab</a:t>
            </a:r>
            <a:r>
              <a:rPr lang="ko-KR" altLang="en-US" sz="1200" dirty="0"/>
              <a:t>을 누르면 대화상자로 파일 제목을 입력 받고 </a:t>
            </a:r>
            <a:r>
              <a:rPr lang="en-US" altLang="ko-KR" sz="1200" dirty="0" err="1"/>
              <a:t>CreateActivity</a:t>
            </a:r>
            <a:r>
              <a:rPr lang="ko-KR" altLang="en-US" sz="1200" dirty="0"/>
              <a:t>로 전달한다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023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F4D0C00C-A418-B6BD-5E5B-E49B6E5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715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CreateActivity.java – </a:t>
            </a:r>
            <a:r>
              <a:rPr lang="en-US" altLang="ko-KR" sz="2000" cap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OnClick</a:t>
            </a:r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(), Main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넘어온 데이터 얻기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D628A-74BF-9570-CAAC-1C382693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3" y="595619"/>
            <a:ext cx="3488863" cy="61747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5D9CF3-0967-9EE6-538C-8D3A304C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383" y="1896282"/>
            <a:ext cx="2970054" cy="1048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231E8-34DE-F09A-C001-2538DB33DD47}"/>
              </a:ext>
            </a:extLst>
          </p:cNvPr>
          <p:cNvSpPr txBox="1"/>
          <p:nvPr/>
        </p:nvSpPr>
        <p:spPr>
          <a:xfrm>
            <a:off x="4639261" y="3266702"/>
            <a:ext cx="4115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MainActivity</a:t>
            </a:r>
            <a:r>
              <a:rPr lang="ko-KR" altLang="en-US" sz="1200" dirty="0"/>
              <a:t>에서 넘어온 데이터를 저장한다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메모하는 </a:t>
            </a:r>
            <a:r>
              <a:rPr lang="en-US" altLang="ko-KR" sz="1200" dirty="0"/>
              <a:t>Fragment</a:t>
            </a:r>
            <a:r>
              <a:rPr lang="ko-KR" altLang="en-US" sz="1200" dirty="0"/>
              <a:t>를 추가하거나 삭제하는 부분이다</a:t>
            </a:r>
            <a:r>
              <a:rPr lang="en-US" altLang="ko-KR" sz="1200" dirty="0"/>
              <a:t>. </a:t>
            </a:r>
            <a:r>
              <a:rPr lang="ko-KR" altLang="en-US" sz="1200" dirty="0"/>
              <a:t>또는 완성된 메모를 </a:t>
            </a:r>
            <a:r>
              <a:rPr lang="en-US" altLang="ko-KR" sz="1200" dirty="0"/>
              <a:t>PDF</a:t>
            </a:r>
            <a:r>
              <a:rPr lang="ko-KR" altLang="en-US" sz="1200" dirty="0"/>
              <a:t>로 저장한다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0572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F4D0C00C-A418-B6BD-5E5B-E49B6E5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715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CreateActivity.java – 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메모를 </a:t>
            </a:r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PDF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429230-6150-68C2-1E07-88718743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668" y="1451295"/>
            <a:ext cx="5016617" cy="46205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865AF-7362-751B-3AEA-9B39BE0D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716" y="389357"/>
            <a:ext cx="3990626" cy="37876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4BF8ED-43C9-E283-DB97-DF03B633B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716" y="4269996"/>
            <a:ext cx="5046831" cy="2588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C7126-D57D-4B2D-FCB9-8480AF82C8F7}"/>
              </a:ext>
            </a:extLst>
          </p:cNvPr>
          <p:cNvSpPr txBox="1"/>
          <p:nvPr/>
        </p:nvSpPr>
        <p:spPr>
          <a:xfrm>
            <a:off x="232442" y="6124037"/>
            <a:ext cx="446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메모를 </a:t>
            </a:r>
            <a:r>
              <a:rPr lang="en-US" altLang="ko-KR" sz="1200" dirty="0"/>
              <a:t>PDF </a:t>
            </a:r>
            <a:r>
              <a:rPr lang="ko-KR" altLang="en-US" sz="1200" dirty="0"/>
              <a:t>파일로 만드는 부분</a:t>
            </a:r>
            <a:r>
              <a:rPr lang="en-US" altLang="ko-KR" sz="1200" dirty="0"/>
              <a:t>. </a:t>
            </a:r>
            <a:r>
              <a:rPr lang="ko-KR" altLang="en-US" sz="1200" dirty="0"/>
              <a:t>원하는 위치에 텍스트와 사진을 저장한다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154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F4D0C00C-A418-B6BD-5E5B-E49B6E5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715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</a:t>
            </a:r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Repository.java,   BookDao.java,   Book.java</a:t>
            </a:r>
            <a:endParaRPr lang="ko-KR" altLang="en-US" sz="2000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6910A-A770-7184-E5C8-1DDB716D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7" y="717964"/>
            <a:ext cx="3020942" cy="61400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5F26FE-CE93-669A-EB95-93479C4A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909" y="570681"/>
            <a:ext cx="4001312" cy="23940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641EB5-7B05-8AB9-FEBB-2A443807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96" y="3120706"/>
            <a:ext cx="3084424" cy="3737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3C4EF-938D-7776-6844-3212597FD138}"/>
              </a:ext>
            </a:extLst>
          </p:cNvPr>
          <p:cNvSpPr txBox="1"/>
          <p:nvPr/>
        </p:nvSpPr>
        <p:spPr>
          <a:xfrm>
            <a:off x="6365547" y="5889609"/>
            <a:ext cx="1032244" cy="27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Book 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8FE08-0060-C656-944A-33F9492A57A0}"/>
              </a:ext>
            </a:extLst>
          </p:cNvPr>
          <p:cNvSpPr txBox="1"/>
          <p:nvPr/>
        </p:nvSpPr>
        <p:spPr>
          <a:xfrm>
            <a:off x="3059492" y="1789176"/>
            <a:ext cx="1889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Repository.</a:t>
            </a:r>
          </a:p>
          <a:p>
            <a:r>
              <a:rPr lang="en-US" altLang="ko-KR" sz="1200" dirty="0"/>
              <a:t>View</a:t>
            </a:r>
            <a:r>
              <a:rPr lang="ko-KR" altLang="en-US" sz="1200" dirty="0"/>
              <a:t>에서 요청한 데이터를 </a:t>
            </a:r>
            <a:r>
              <a:rPr lang="en-US" altLang="ko-KR" sz="1200" dirty="0"/>
              <a:t>Dao</a:t>
            </a:r>
            <a:r>
              <a:rPr lang="ko-KR" altLang="en-US" sz="1200" dirty="0"/>
              <a:t>에 요청하는 중간다리 역할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ADC43-B345-1EB3-2053-98BAB7982A6E}"/>
              </a:ext>
            </a:extLst>
          </p:cNvPr>
          <p:cNvSpPr txBox="1"/>
          <p:nvPr/>
        </p:nvSpPr>
        <p:spPr>
          <a:xfrm>
            <a:off x="6949565" y="2964772"/>
            <a:ext cx="211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RoomDB</a:t>
            </a:r>
            <a:r>
              <a:rPr lang="ko-KR" altLang="en-US" sz="1200" dirty="0"/>
              <a:t>에 접근해서 쿼리하는 </a:t>
            </a:r>
            <a:r>
              <a:rPr lang="en-US" altLang="ko-KR" sz="1200" dirty="0"/>
              <a:t>Data Access Object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91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8A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F4D0C00C-A418-B6BD-5E5B-E49B6E5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715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Adapter</a:t>
            </a:r>
            <a:r>
              <a:rPr lang="ko-KR" altLang="en-US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</a:t>
            </a:r>
            <a:r>
              <a:rPr lang="en-US" altLang="ko-KR" sz="200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RecyclerViewAdapter.java,   PagerAdapter.java</a:t>
            </a:r>
            <a:endParaRPr lang="ko-KR" altLang="en-US" sz="2000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31472-3C72-0C3C-F5F2-35DD18A9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20" y="922572"/>
            <a:ext cx="3886339" cy="54822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466E18-782A-6494-F0EE-E8F5C96FF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1" y="1426128"/>
            <a:ext cx="4388359" cy="4874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511F5-C9A6-F429-74D9-780C1AB9D39A}"/>
              </a:ext>
            </a:extLst>
          </p:cNvPr>
          <p:cNvSpPr txBox="1"/>
          <p:nvPr/>
        </p:nvSpPr>
        <p:spPr>
          <a:xfrm>
            <a:off x="989901" y="6404778"/>
            <a:ext cx="2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RecyclerViewAdapter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E7D1B-CEBD-74D1-149C-953B2E9DA152}"/>
              </a:ext>
            </a:extLst>
          </p:cNvPr>
          <p:cNvSpPr txBox="1"/>
          <p:nvPr/>
        </p:nvSpPr>
        <p:spPr>
          <a:xfrm>
            <a:off x="6089291" y="6404778"/>
            <a:ext cx="2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PagerAdapter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868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823</TotalTime>
  <Words>229</Words>
  <Application>Microsoft Office PowerPoint</Application>
  <PresentationFormat>화면 슬라이드 쇼(4:3)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함초롬돋움</vt:lpstr>
      <vt:lpstr>Arial</vt:lpstr>
      <vt:lpstr>Corbel</vt:lpstr>
      <vt:lpstr>Wingdings</vt:lpstr>
      <vt:lpstr>줄무늬</vt:lpstr>
      <vt:lpstr>모바일 컴퓨팅과 응용 pdf메모와 뷰어</vt:lpstr>
      <vt:lpstr>파일 구조 및 흐름도</vt:lpstr>
      <vt:lpstr>MainActivity.java – 권한 확인 및 요청, RoomDB에서 데이터 불러오기</vt:lpstr>
      <vt:lpstr>MainActivity.java – PDF파일 불러오기, 읽기</vt:lpstr>
      <vt:lpstr>MainActivity.java – Fab 애니메이션, OnClick()</vt:lpstr>
      <vt:lpstr>CreateActivity.java – OnClick(), Main에서 넘어온 데이터 얻기</vt:lpstr>
      <vt:lpstr>CreateActivity.java – 메모를 PDF로 저장</vt:lpstr>
      <vt:lpstr>Model관련 - Repository.java,   BookDao.java,   Book.java</vt:lpstr>
      <vt:lpstr>Adapter관련 – RecyclerViewAdapter.java,   PagerAdapter.java</vt:lpstr>
      <vt:lpstr>PagerFragment.java</vt:lpstr>
      <vt:lpstr>pdfViewerActivity.java </vt:lpstr>
      <vt:lpstr>기타    작업한 내용들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컴퓨팅과 응용 프로젝트</dc:title>
  <dc:creator>Kim HyunTae</dc:creator>
  <cp:lastModifiedBy>HyunTae</cp:lastModifiedBy>
  <cp:revision>20</cp:revision>
  <dcterms:created xsi:type="dcterms:W3CDTF">2022-06-13T08:00:48Z</dcterms:created>
  <dcterms:modified xsi:type="dcterms:W3CDTF">2023-04-26T07:56:16Z</dcterms:modified>
</cp:coreProperties>
</file>