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C88C-2FDA-4402-8ABE-D471FE8DC8E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F637-2123-4067-8649-B82444B1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en-US" b="1" dirty="0" smtClean="0"/>
              <a:t>Machine Learning With Python Video 17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4071942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Support Vector Regression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Support Vector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smtClean="0"/>
              <a:t>The objective of the support vector machine</a:t>
            </a:r>
          </a:p>
          <a:p>
            <a:pPr>
              <a:buNone/>
            </a:pPr>
            <a:r>
              <a:rPr lang="en-US" sz="3000" dirty="0" smtClean="0"/>
              <a:t>algorithm is to find a hyperplane in an N</a:t>
            </a:r>
          </a:p>
          <a:p>
            <a:pPr>
              <a:buNone/>
            </a:pPr>
            <a:r>
              <a:rPr lang="en-US" sz="3000" dirty="0" smtClean="0"/>
              <a:t>dimensional space(N — the number of features) </a:t>
            </a:r>
          </a:p>
          <a:p>
            <a:pPr>
              <a:buNone/>
            </a:pPr>
            <a:r>
              <a:rPr lang="en-US" sz="3000" dirty="0" smtClean="0"/>
              <a:t>That distinctly classifies the data points.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R C RAI\Desktop\1 6U9NrruycDBsPOyivpn8U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214710" cy="3155616"/>
          </a:xfrm>
          <a:prstGeom prst="rect">
            <a:avLst/>
          </a:prstGeom>
          <a:noFill/>
        </p:spPr>
      </p:pic>
      <p:pic>
        <p:nvPicPr>
          <p:cNvPr id="1029" name="Picture 5" descr="C:\Users\R C RAI\Desktop\hyperplane1-e15381617215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3" y="3643314"/>
            <a:ext cx="4027189" cy="3214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 C RAI\Desktop\1 rs0EfF8RPVpgA-EfgAq85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0"/>
            <a:ext cx="6848475" cy="498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5327885</TotalTime>
  <Words>45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Machine Learning With Python Video 17 </vt:lpstr>
      <vt:lpstr>What is Support Vector Machine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 Video 17 </dc:title>
  <dc:creator>R C RAI</dc:creator>
  <cp:lastModifiedBy>R C RAI</cp:lastModifiedBy>
  <cp:revision>11</cp:revision>
  <dcterms:created xsi:type="dcterms:W3CDTF">2020-04-12T07:23:41Z</dcterms:created>
  <dcterms:modified xsi:type="dcterms:W3CDTF">2020-04-15T20:53:43Z</dcterms:modified>
</cp:coreProperties>
</file>