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91" r:id="rId3"/>
    <p:sldId id="287" r:id="rId4"/>
    <p:sldId id="275" r:id="rId5"/>
    <p:sldId id="258" r:id="rId6"/>
    <p:sldId id="259" r:id="rId7"/>
    <p:sldId id="273" r:id="rId8"/>
    <p:sldId id="283" r:id="rId9"/>
    <p:sldId id="284" r:id="rId10"/>
    <p:sldId id="276" r:id="rId11"/>
    <p:sldId id="278" r:id="rId12"/>
    <p:sldId id="279" r:id="rId13"/>
    <p:sldId id="280" r:id="rId14"/>
    <p:sldId id="282" r:id="rId15"/>
    <p:sldId id="281" r:id="rId16"/>
    <p:sldId id="288" r:id="rId17"/>
    <p:sldId id="29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954700"/>
    <a:srgbClr val="E8A590"/>
    <a:srgbClr val="E68662"/>
    <a:srgbClr val="B4E168"/>
    <a:srgbClr val="A4CC79"/>
    <a:srgbClr val="DAEEB2"/>
    <a:srgbClr val="C7D2D5"/>
    <a:srgbClr val="FFEE92"/>
    <a:srgbClr val="B7E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7"/>
    <p:restoredTop sz="94702"/>
  </p:normalViewPr>
  <p:slideViewPr>
    <p:cSldViewPr snapToGrid="0" snapToObjects="1">
      <p:cViewPr>
        <p:scale>
          <a:sx n="185" d="100"/>
          <a:sy n="185" d="100"/>
        </p:scale>
        <p:origin x="-1616" y="-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1.png"/><Relationship Id="rId13" Type="http://schemas.openxmlformats.org/officeDocument/2006/relationships/image" Target="../media/image6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4" Type="http://schemas.openxmlformats.org/officeDocument/2006/relationships/image" Target="../media/image681.png"/><Relationship Id="rId5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e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0" Type="http://schemas.microsoft.com/office/2007/relationships/hdphoto" Target="../media/hdphoto15.wdp"/><Relationship Id="rId21" Type="http://schemas.microsoft.com/office/2007/relationships/hdphoto" Target="../media/hdphoto16.wdp"/><Relationship Id="rId22" Type="http://schemas.microsoft.com/office/2007/relationships/hdphoto" Target="../media/hdphoto17.wdp"/><Relationship Id="rId23" Type="http://schemas.openxmlformats.org/officeDocument/2006/relationships/image" Target="../media/image5.jp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microsoft.com/office/2007/relationships/hdphoto" Target="../media/hdphoto4.wdp"/><Relationship Id="rId6" Type="http://schemas.microsoft.com/office/2007/relationships/hdphoto" Target="../media/hdphoto1.wdp"/><Relationship Id="rId7" Type="http://schemas.microsoft.com/office/2007/relationships/hdphoto" Target="../media/hdphoto2.wdp"/><Relationship Id="rId8" Type="http://schemas.microsoft.com/office/2007/relationships/hdphoto" Target="../media/hdphoto3.wdp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710.png"/><Relationship Id="rId36" Type="http://schemas.openxmlformats.org/officeDocument/2006/relationships/image" Target="../media/image151.png"/><Relationship Id="rId10" Type="http://schemas.microsoft.com/office/2007/relationships/hdphoto" Target="../media/hdphoto5.wdp"/><Relationship Id="rId11" Type="http://schemas.microsoft.com/office/2007/relationships/hdphoto" Target="../media/hdphoto6.wdp"/><Relationship Id="rId12" Type="http://schemas.microsoft.com/office/2007/relationships/hdphoto" Target="../media/hdphoto7.wdp"/><Relationship Id="rId13" Type="http://schemas.microsoft.com/office/2007/relationships/hdphoto" Target="../media/hdphoto8.wdp"/><Relationship Id="rId14" Type="http://schemas.microsoft.com/office/2007/relationships/hdphoto" Target="../media/hdphoto9.wdp"/><Relationship Id="rId15" Type="http://schemas.microsoft.com/office/2007/relationships/hdphoto" Target="../media/hdphoto10.wdp"/><Relationship Id="rId16" Type="http://schemas.microsoft.com/office/2007/relationships/hdphoto" Target="../media/hdphoto11.wdp"/><Relationship Id="rId17" Type="http://schemas.microsoft.com/office/2007/relationships/hdphoto" Target="../media/hdphoto12.wdp"/><Relationship Id="rId18" Type="http://schemas.microsoft.com/office/2007/relationships/hdphoto" Target="../media/hdphoto13.wdp"/><Relationship Id="rId19" Type="http://schemas.microsoft.com/office/2007/relationships/hdphoto" Target="../media/hdphoto14.wdp"/><Relationship Id="rId3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0.png"/><Relationship Id="rId9" Type="http://schemas.openxmlformats.org/officeDocument/2006/relationships/image" Target="../media/image180.png"/><Relationship Id="rId10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4" Type="http://schemas.openxmlformats.org/officeDocument/2006/relationships/image" Target="../media/image24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2840" y="842468"/>
            <a:ext cx="9477740" cy="4224276"/>
            <a:chOff x="1452840" y="842468"/>
            <a:chExt cx="9477740" cy="4224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984907"/>
              <a:ext cx="4744800" cy="20409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984794"/>
              <a:ext cx="4744800" cy="20409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3025769"/>
              <a:ext cx="4744800" cy="2040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3025769"/>
              <a:ext cx="4744800" cy="20409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35011" y="901700"/>
            <a:ext cx="8564589" cy="4597400"/>
            <a:chOff x="935011" y="901700"/>
            <a:chExt cx="8564589" cy="4597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2334" r="2518" b="4938"/>
            <a:stretch/>
          </p:blipFill>
          <p:spPr>
            <a:xfrm>
              <a:off x="2755900" y="901701"/>
              <a:ext cx="6743700" cy="359409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7559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996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55900" y="5346700"/>
              <a:ext cx="67437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=30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8" t="-24590" r="-14428" b="-491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>
              <a:off x="2159000" y="9017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59000" y="44831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5217" y="901700"/>
              <a:ext cx="0" cy="35814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58" t="-26667" r="-1442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wn Arrow 30"/>
            <p:cNvSpPr/>
            <p:nvPr/>
          </p:nvSpPr>
          <p:spPr>
            <a:xfrm>
              <a:off x="31877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85852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ent Arrow 31"/>
            <p:cNvSpPr/>
            <p:nvPr/>
          </p:nvSpPr>
          <p:spPr>
            <a:xfrm>
              <a:off x="6127750" y="251061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flipH="1">
              <a:off x="589914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7461250" y="251378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Bent Arrow 45"/>
            <p:cNvSpPr/>
            <p:nvPr/>
          </p:nvSpPr>
          <p:spPr>
            <a:xfrm flipH="1">
              <a:off x="454659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rot="10800000">
              <a:off x="4546600" y="220728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rot="2663155">
              <a:off x="8042275" y="119171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3639102" flipH="1">
              <a:off x="3037664" y="2152778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Bent Arrow 50"/>
            <p:cNvSpPr/>
            <p:nvPr/>
          </p:nvSpPr>
          <p:spPr>
            <a:xfrm rot="18789283" flipH="1" flipV="1">
              <a:off x="8959801" y="2152777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0685" y="2995373"/>
            <a:ext cx="7861315" cy="3862627"/>
            <a:chOff x="1450428" y="940601"/>
            <a:chExt cx="7861315" cy="386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1450428" y="945931"/>
              <a:ext cx="2620438" cy="1954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4070867" y="945931"/>
              <a:ext cx="2620438" cy="19545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6691305" y="945931"/>
              <a:ext cx="2620438" cy="19545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1450428" y="2946263"/>
              <a:ext cx="2620438" cy="1856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4070867" y="2946263"/>
              <a:ext cx="2620438" cy="18569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6691305" y="2946263"/>
              <a:ext cx="2620438" cy="18569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=2.5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60" t="-146667" r="-1755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=40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324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284734" cy="890177"/>
              <a:chOff x="7886460" y="1859949"/>
              <a:chExt cx="1284734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196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388928" cy="493589"/>
              <a:chOff x="7886460" y="1859949"/>
              <a:chExt cx="1388928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from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89347" y="988082"/>
            <a:ext cx="4525387" cy="30830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4734" y="988082"/>
            <a:ext cx="2176625" cy="1443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82996" y="988082"/>
            <a:ext cx="3541613" cy="30945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2706116">
            <a:off x="-65283" y="-118780"/>
            <a:ext cx="1748084" cy="1779143"/>
            <a:chOff x="1239642" y="1804020"/>
            <a:chExt cx="1748084" cy="1779143"/>
          </a:xfrm>
        </p:grpSpPr>
        <p:grpSp>
          <p:nvGrpSpPr>
            <p:cNvPr id="108" name="Group 107"/>
            <p:cNvGrpSpPr/>
            <p:nvPr/>
          </p:nvGrpSpPr>
          <p:grpSpPr>
            <a:xfrm>
              <a:off x="1239642" y="2424376"/>
              <a:ext cx="533732" cy="533732"/>
              <a:chOff x="793286" y="1830295"/>
              <a:chExt cx="533732" cy="5337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3344" y="3049431"/>
              <a:ext cx="533732" cy="533732"/>
              <a:chOff x="793286" y="1830295"/>
              <a:chExt cx="533732" cy="5337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53994" y="2424376"/>
              <a:ext cx="533732" cy="533732"/>
              <a:chOff x="793286" y="1830295"/>
              <a:chExt cx="533732" cy="5337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6818" y="1804020"/>
              <a:ext cx="533732" cy="533732"/>
              <a:chOff x="793286" y="1830295"/>
              <a:chExt cx="533732" cy="5337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1488073" y="2070886"/>
              <a:ext cx="1251222" cy="1251222"/>
            </a:xfrm>
            <a:prstGeom prst="plus">
              <a:avLst>
                <a:gd name="adj" fmla="val 44394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aque 14"/>
            <p:cNvSpPr/>
            <p:nvPr/>
          </p:nvSpPr>
          <p:spPr>
            <a:xfrm>
              <a:off x="1771876" y="2344178"/>
              <a:ext cx="694128" cy="694128"/>
            </a:xfrm>
            <a:prstGeom prst="plaque">
              <a:avLst>
                <a:gd name="adj" fmla="val 43832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20240" y="1970916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18901" y="2591272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20240" y="3222138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05985" y="2590405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859" y="1800046"/>
            <a:ext cx="1710458" cy="1613986"/>
            <a:chOff x="4092677" y="2916351"/>
            <a:chExt cx="1710458" cy="1613986"/>
          </a:xfrm>
        </p:grpSpPr>
        <p:sp>
          <p:nvSpPr>
            <p:cNvPr id="203" name="Rounded Rectangle 202"/>
            <p:cNvSpPr/>
            <p:nvPr/>
          </p:nvSpPr>
          <p:spPr>
            <a:xfrm rot="550401">
              <a:off x="4336904" y="2916351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 rot="1332229">
              <a:off x="4886929" y="4276590"/>
              <a:ext cx="593214" cy="2537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874732" y="3133049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2677" y="3862931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97811" y="294853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597811" y="352601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533524" y="3294659"/>
              <a:ext cx="799624" cy="799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ounded Rectangle 201"/>
            <p:cNvSpPr/>
            <p:nvPr/>
          </p:nvSpPr>
          <p:spPr>
            <a:xfrm rot="19893432">
              <a:off x="5215174" y="4274768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2223" y="4111732"/>
            <a:ext cx="2406371" cy="1646442"/>
            <a:chOff x="4065000" y="666825"/>
            <a:chExt cx="2406371" cy="1646442"/>
          </a:xfrm>
        </p:grpSpPr>
        <p:grpSp>
          <p:nvGrpSpPr>
            <p:cNvPr id="271" name="Group 270"/>
            <p:cNvGrpSpPr/>
            <p:nvPr/>
          </p:nvGrpSpPr>
          <p:grpSpPr>
            <a:xfrm>
              <a:off x="4065000" y="669350"/>
              <a:ext cx="2406371" cy="1643917"/>
              <a:chOff x="3886326" y="625050"/>
              <a:chExt cx="1810350" cy="123674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82782">
                <a:off x="4447297" y="1048795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697111" y="10806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4307932" y="1319505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574370" y="13454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8734">
                <a:off x="4232413" y="85595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17891">
                <a:off x="4648170" y="805719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3964583" y="124598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7143">
                <a:off x="4885054" y="130503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924124" y="98578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674">
                <a:off x="4383574" y="15642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7545">
                <a:off x="4695233" y="159021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432912" y="62514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895501" y="68312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217156" y="9283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162475" y="122492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26936">
                <a:off x="5127013" y="1549263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21797">
                <a:off x="3886326" y="10060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9403">
                <a:off x="3896507" y="15739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364928" y="165510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28191" y="135763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5482714" y="1115006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45554">
                <a:off x="5210328" y="62967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91752" y="684128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87345">
                <a:off x="3894310" y="759001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4128710" y="147391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6770">
                <a:off x="4158608" y="1086182"/>
                <a:ext cx="204926" cy="206692"/>
              </a:xfrm>
              <a:prstGeom prst="rect">
                <a:avLst/>
              </a:prstGeom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79775">
                <a:off x="4120950" y="625050"/>
                <a:ext cx="204924" cy="20669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11434" y="227188"/>
            <a:ext cx="5031282" cy="5727533"/>
            <a:chOff x="3911434" y="227188"/>
            <a:chExt cx="5031282" cy="5727533"/>
          </a:xfrm>
        </p:grpSpPr>
        <p:grpSp>
          <p:nvGrpSpPr>
            <p:cNvPr id="58" name="Group 57"/>
            <p:cNvGrpSpPr/>
            <p:nvPr/>
          </p:nvGrpSpPr>
          <p:grpSpPr>
            <a:xfrm>
              <a:off x="6896949" y="626132"/>
              <a:ext cx="1991942" cy="1687136"/>
              <a:chOff x="6804967" y="2765364"/>
              <a:chExt cx="2569430" cy="217625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8081295" y="2765364"/>
                <a:ext cx="1" cy="92222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8081075" y="4010381"/>
                <a:ext cx="1" cy="9312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081295" y="3690009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081295" y="4010381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3301">
                <a:off x="7805460" y="337933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399">
                <a:off x="7784665" y="314094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1074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1251" y="374486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845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5817" y="375534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8790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184">
                <a:off x="7809584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63103">
                <a:off x="7795526" y="399325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12166">
                <a:off x="7805460" y="42269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025066">
                <a:off x="7780033" y="44643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67053">
                <a:off x="7780268" y="472062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556848" y="385422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87895" y="286850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1390">
                <a:off x="7596931" y="35668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859069">
                <a:off x="7542831" y="330788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9251">
                <a:off x="7527949" y="30220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77474">
                <a:off x="7541352" y="412469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25926">
                <a:off x="7549299" y="437311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727535">
                <a:off x="7529487" y="465481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0539">
                <a:off x="7338252" y="364884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94162">
                <a:off x="7328500" y="389212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6199">
                <a:off x="7295117" y="420469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31286">
                <a:off x="7305090" y="458795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6912646" y="423792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7121643" y="40128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087">
                <a:off x="7044706" y="375463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213">
                <a:off x="7343439" y="341057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3005">
                <a:off x="7075273" y="350933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2191">
                <a:off x="7319012" y="31109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5160">
                <a:off x="7123647" y="326391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6828076" y="397597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80792">
                <a:off x="6804967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2200">
                <a:off x="6836292" y="343036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1196">
                <a:off x="6969486" y="312036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89291">
                <a:off x="7208948" y="290907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66642">
                <a:off x="7527249" y="277322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107634" y="4399409"/>
                <a:ext cx="215607" cy="218710"/>
              </a:xfrm>
              <a:prstGeom prst="rect">
                <a:avLst/>
              </a:prstGeom>
            </p:spPr>
          </p:pic>
        </p:grpSp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" t="1141" r="4228" b="2469"/>
            <a:stretch/>
          </p:blipFill>
          <p:spPr>
            <a:xfrm>
              <a:off x="4030626" y="2787991"/>
              <a:ext cx="2381761" cy="1745493"/>
            </a:xfrm>
            <a:prstGeom prst="rect">
              <a:avLst/>
            </a:prstGeom>
          </p:spPr>
        </p:pic>
        <p:grpSp>
          <p:nvGrpSpPr>
            <p:cNvPr id="380" name="Group 379"/>
            <p:cNvGrpSpPr/>
            <p:nvPr/>
          </p:nvGrpSpPr>
          <p:grpSpPr>
            <a:xfrm>
              <a:off x="6787939" y="2846179"/>
              <a:ext cx="1968567" cy="1593465"/>
              <a:chOff x="6872020" y="2751667"/>
              <a:chExt cx="1968567" cy="1593465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7381667" y="2808137"/>
                <a:ext cx="1040248" cy="104024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/>
              <p:cNvSpPr/>
              <p:nvPr/>
            </p:nvSpPr>
            <p:spPr>
              <a:xfrm flipV="1">
                <a:off x="7404331" y="303277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/>
              <p:cNvSpPr/>
              <p:nvPr/>
            </p:nvSpPr>
            <p:spPr>
              <a:xfrm flipV="1">
                <a:off x="7404331" y="278755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/>
              <p:cNvSpPr/>
              <p:nvPr/>
            </p:nvSpPr>
            <p:spPr>
              <a:xfrm flipV="1">
                <a:off x="7183034" y="289521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/>
              <p:cNvSpPr/>
              <p:nvPr/>
            </p:nvSpPr>
            <p:spPr>
              <a:xfrm flipV="1">
                <a:off x="6907907" y="291315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/>
              <p:cNvSpPr/>
              <p:nvPr/>
            </p:nvSpPr>
            <p:spPr>
              <a:xfrm flipV="1">
                <a:off x="7087337" y="311651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/>
              <p:cNvSpPr/>
              <p:nvPr/>
            </p:nvSpPr>
            <p:spPr>
              <a:xfrm flipV="1">
                <a:off x="6895944" y="32480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/>
              <p:cNvSpPr/>
              <p:nvPr/>
            </p:nvSpPr>
            <p:spPr>
              <a:xfrm flipV="1">
                <a:off x="6937812" y="349929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 flipV="1">
                <a:off x="7194996" y="335575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 flipV="1">
                <a:off x="7416294" y="3283978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/>
              <p:cNvSpPr/>
              <p:nvPr/>
            </p:nvSpPr>
            <p:spPr>
              <a:xfrm flipV="1">
                <a:off x="7613668" y="314641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/>
              <p:cNvSpPr/>
              <p:nvPr/>
            </p:nvSpPr>
            <p:spPr>
              <a:xfrm flipV="1">
                <a:off x="7631610" y="2835401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/>
              <p:cNvSpPr/>
              <p:nvPr/>
            </p:nvSpPr>
            <p:spPr>
              <a:xfrm flipV="1">
                <a:off x="7864871" y="275166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/>
              <p:cNvSpPr/>
              <p:nvPr/>
            </p:nvSpPr>
            <p:spPr>
              <a:xfrm flipV="1">
                <a:off x="8044302" y="290119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 flipV="1">
                <a:off x="824765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/>
              <p:cNvSpPr/>
              <p:nvPr/>
            </p:nvSpPr>
            <p:spPr>
              <a:xfrm flipV="1">
                <a:off x="848091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 flipV="1">
                <a:off x="8714177" y="28473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 flipV="1">
                <a:off x="8738101" y="31523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/>
              <p:cNvSpPr/>
              <p:nvPr/>
            </p:nvSpPr>
            <p:spPr>
              <a:xfrm flipV="1">
                <a:off x="8534746" y="30267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/>
              <p:cNvSpPr/>
              <p:nvPr/>
            </p:nvSpPr>
            <p:spPr>
              <a:xfrm flipV="1">
                <a:off x="7805061" y="3008853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/>
              <p:cNvSpPr/>
              <p:nvPr/>
            </p:nvSpPr>
            <p:spPr>
              <a:xfrm flipV="1">
                <a:off x="8283543" y="305072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/>
              <p:cNvSpPr/>
              <p:nvPr/>
            </p:nvSpPr>
            <p:spPr>
              <a:xfrm flipV="1">
                <a:off x="8044302" y="314043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/>
              <p:cNvSpPr/>
              <p:nvPr/>
            </p:nvSpPr>
            <p:spPr>
              <a:xfrm flipV="1">
                <a:off x="7858890" y="3277998"/>
                <a:ext cx="96506" cy="965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/>
              <p:cNvSpPr/>
              <p:nvPr/>
            </p:nvSpPr>
            <p:spPr>
              <a:xfrm flipV="1">
                <a:off x="7649554" y="340360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/>
              <p:cNvSpPr/>
              <p:nvPr/>
            </p:nvSpPr>
            <p:spPr>
              <a:xfrm flipV="1">
                <a:off x="7440218" y="357107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 flipV="1">
                <a:off x="7194996" y="36069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 flipV="1">
                <a:off x="6931830" y="373853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 flipV="1">
                <a:off x="6872020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 flipV="1">
                <a:off x="7129204" y="391198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 flipV="1">
                <a:off x="7344521" y="381629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 flipV="1">
                <a:off x="7601706" y="387012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 flipV="1">
                <a:off x="7691420" y="365480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 flipV="1">
                <a:off x="7930663" y="352920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 flipV="1">
                <a:off x="8151960" y="336173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 flipV="1">
                <a:off x="8451012" y="32600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 flipV="1">
                <a:off x="8385220" y="349331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 flipV="1">
                <a:off x="8175884" y="367274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 flipV="1">
                <a:off x="7900756" y="378638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 flipV="1">
                <a:off x="8074205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8325409" y="38880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8498859" y="371461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8672310" y="342752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Oval 366"/>
              <p:cNvSpPr/>
              <p:nvPr/>
            </p:nvSpPr>
            <p:spPr>
              <a:xfrm flipV="1">
                <a:off x="8744081" y="367872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/>
              <p:cNvSpPr/>
              <p:nvPr/>
            </p:nvSpPr>
            <p:spPr>
              <a:xfrm flipV="1">
                <a:off x="8696234" y="39418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/>
              <p:cNvSpPr/>
              <p:nvPr/>
            </p:nvSpPr>
            <p:spPr>
              <a:xfrm flipV="1">
                <a:off x="7793098" y="405553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Oval 369"/>
              <p:cNvSpPr/>
              <p:nvPr/>
            </p:nvSpPr>
            <p:spPr>
              <a:xfrm flipV="1">
                <a:off x="7278729" y="410337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/>
              <p:cNvSpPr/>
              <p:nvPr/>
            </p:nvSpPr>
            <p:spPr>
              <a:xfrm flipV="1">
                <a:off x="7529933" y="411534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/>
              <p:cNvSpPr/>
              <p:nvPr/>
            </p:nvSpPr>
            <p:spPr>
              <a:xfrm flipV="1">
                <a:off x="7027526" y="419907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Oval 372"/>
              <p:cNvSpPr/>
              <p:nvPr/>
            </p:nvSpPr>
            <p:spPr>
              <a:xfrm flipV="1">
                <a:off x="8247657" y="417766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Oval 373"/>
              <p:cNvSpPr/>
              <p:nvPr/>
            </p:nvSpPr>
            <p:spPr>
              <a:xfrm flipV="1">
                <a:off x="8486898" y="410936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/>
              <p:cNvSpPr/>
              <p:nvPr/>
            </p:nvSpPr>
            <p:spPr>
              <a:xfrm flipV="1">
                <a:off x="8702214" y="424862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/>
              <p:cNvSpPr/>
              <p:nvPr/>
            </p:nvSpPr>
            <p:spPr>
              <a:xfrm flipV="1">
                <a:off x="7974966" y="423019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Triangle 378"/>
              <p:cNvSpPr/>
              <p:nvPr/>
            </p:nvSpPr>
            <p:spPr>
              <a:xfrm>
                <a:off x="7389196" y="3057106"/>
                <a:ext cx="1032719" cy="267026"/>
              </a:xfrm>
              <a:custGeom>
                <a:avLst/>
                <a:gdLst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026"/>
                  <a:gd name="connsiteX1" fmla="*/ 516360 w 1032719"/>
                  <a:gd name="connsiteY1" fmla="*/ 0 h 267026"/>
                  <a:gd name="connsiteX2" fmla="*/ 1032719 w 1032719"/>
                  <a:gd name="connsiteY2" fmla="*/ 267000 h 267026"/>
                  <a:gd name="connsiteX3" fmla="*/ 0 w 1032719"/>
                  <a:gd name="connsiteY3" fmla="*/ 267000 h 2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19" h="267026">
                    <a:moveTo>
                      <a:pt x="0" y="267000"/>
                    </a:moveTo>
                    <a:cubicBezTo>
                      <a:pt x="257845" y="263725"/>
                      <a:pt x="360115" y="3275"/>
                      <a:pt x="516360" y="0"/>
                    </a:cubicBezTo>
                    <a:cubicBezTo>
                      <a:pt x="666255" y="3275"/>
                      <a:pt x="787574" y="270075"/>
                      <a:pt x="1032719" y="267000"/>
                    </a:cubicBezTo>
                    <a:lnTo>
                      <a:pt x="0" y="26700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2" name="Straight Connector 391"/>
            <p:cNvCxnSpPr>
              <a:stCxn id="390" idx="3"/>
            </p:cNvCxnSpPr>
            <p:nvPr/>
          </p:nvCxnSpPr>
          <p:spPr>
            <a:xfrm>
              <a:off x="6923570" y="956523"/>
              <a:ext cx="253997" cy="30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857" r="-3809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Connector 400"/>
            <p:cNvCxnSpPr>
              <a:stCxn id="400" idx="1"/>
            </p:cNvCxnSpPr>
            <p:nvPr/>
          </p:nvCxnSpPr>
          <p:spPr>
            <a:xfrm flipH="1">
              <a:off x="7408539" y="934185"/>
              <a:ext cx="629174" cy="4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/>
                <p:cNvSpPr txBox="1"/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4" name="TextBox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0909" r="-31818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7" name="Group 426"/>
            <p:cNvGrpSpPr/>
            <p:nvPr/>
          </p:nvGrpSpPr>
          <p:grpSpPr>
            <a:xfrm rot="20983002">
              <a:off x="5266026" y="5241995"/>
              <a:ext cx="2516317" cy="712726"/>
              <a:chOff x="5255466" y="5328394"/>
              <a:chExt cx="2516317" cy="712726"/>
            </a:xfrm>
          </p:grpSpPr>
          <p:sp>
            <p:nvSpPr>
              <p:cNvPr id="293" name="Oval 292"/>
              <p:cNvSpPr/>
              <p:nvPr/>
            </p:nvSpPr>
            <p:spPr>
              <a:xfrm flipV="1">
                <a:off x="7061951" y="5331294"/>
                <a:ext cx="709832" cy="7098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 flipV="1">
                <a:off x="5255466" y="5328394"/>
                <a:ext cx="709832" cy="709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7" name="Straight Arrow Connector 406"/>
              <p:cNvCxnSpPr>
                <a:stCxn id="294" idx="6"/>
                <a:endCxn id="293" idx="2"/>
              </p:cNvCxnSpPr>
              <p:nvPr/>
            </p:nvCxnSpPr>
            <p:spPr>
              <a:xfrm>
                <a:off x="5965298" y="5683307"/>
                <a:ext cx="1096653" cy="2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6045224" y="5363965"/>
                <a:ext cx="969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 smtClean="0">
                    <a:latin typeface="Cambria Math" charset="0"/>
                    <a:ea typeface="Cambria Math" charset="0"/>
                    <a:cs typeface="Cambria Math" charset="0"/>
                  </a:rPr>
                  <a:t>Interaction</a:t>
                </a:r>
                <a:endParaRPr lang="en-GB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412" name="Right Brace 411"/>
            <p:cNvSpPr/>
            <p:nvPr/>
          </p:nvSpPr>
          <p:spPr>
            <a:xfrm rot="5400000">
              <a:off x="6344141" y="2281010"/>
              <a:ext cx="165867" cy="5031282"/>
            </a:xfrm>
            <a:prstGeom prst="rightBrace">
              <a:avLst>
                <a:gd name="adj1" fmla="val 78354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/>
                <p:cNvSpPr txBox="1"/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3" name="TextBox 4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8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/>
                <p:cNvSpPr txBox="1"/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hu-HU" b="0" i="0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4" name="TextBox 4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6316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/>
                <p:cNvSpPr txBox="1"/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5" name="TextBox 4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3" name="Group 442"/>
            <p:cNvGrpSpPr/>
            <p:nvPr/>
          </p:nvGrpSpPr>
          <p:grpSpPr>
            <a:xfrm>
              <a:off x="4236781" y="581393"/>
              <a:ext cx="2075347" cy="1835776"/>
              <a:chOff x="1743845" y="1716974"/>
              <a:chExt cx="2075347" cy="1835776"/>
            </a:xfrm>
          </p:grpSpPr>
          <p:sp>
            <p:nvSpPr>
              <p:cNvPr id="436" name="Oval 435"/>
              <p:cNvSpPr/>
              <p:nvPr/>
            </p:nvSpPr>
            <p:spPr>
              <a:xfrm rot="20847055">
                <a:off x="1743845" y="1747115"/>
                <a:ext cx="2075347" cy="1805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435847" y="2481480"/>
                <a:ext cx="321826" cy="321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220743" y="2272873"/>
                <a:ext cx="740158" cy="7401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20443174">
                <a:off x="2106069" y="2108152"/>
                <a:ext cx="1148446" cy="10002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4859">
                <a:off x="1964079" y="2008998"/>
                <a:ext cx="1668247" cy="1321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20983002" flipV="1">
                <a:off x="2753251" y="2283260"/>
                <a:ext cx="216620" cy="21661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0983002" flipV="1">
                <a:off x="2098644" y="2781222"/>
                <a:ext cx="154692" cy="1546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20983002" flipV="1">
                <a:off x="3138216" y="3149941"/>
                <a:ext cx="198908" cy="1989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20983002" flipV="1">
                <a:off x="3044783" y="1716974"/>
                <a:ext cx="120528" cy="1205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charset="0"/>
                            </a:rPr>
                            <m:t>𝑗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6522" r="-52174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4815" r="-14815" b="-228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2000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667" r="-11111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4906145" y="2149196"/>
              <a:ext cx="532769" cy="2848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1090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385" r="-1794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000" r="-10000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65" r="-13725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765" r="-9804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5286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873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69301"/>
              </p:ext>
            </p:extLst>
          </p:nvPr>
        </p:nvGraphicFramePr>
        <p:xfrm>
          <a:off x="1616528" y="1291165"/>
          <a:ext cx="9022443" cy="403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/>
                <a:gridCol w="6377214"/>
              </a:tblGrid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Application of schemes already implemented (interactions).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XML and VTK  files.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No coding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and recompilation</a:t>
                      </a:r>
                      <a:endParaRPr lang="en-GB" b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Intermediate user/developer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Level for new schemes to be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Communication with the core through the Nauticle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Knowledge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code core is not required.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Core</a:t>
                      </a:r>
                      <a:r>
                        <a:rPr lang="en-GB" sz="2400" b="0" kern="120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developer level</a:t>
                      </a:r>
                      <a:endParaRPr lang="en-GB" sz="2400" b="0" kern="1200" noProof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Development of new features.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Code optimisation.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Paralellisation</a:t>
                      </a: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r-IN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GB" b="0" baseline="0" noProof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46237</TotalTime>
  <Words>790</Words>
  <Application>Microsoft Macintosh PowerPoint</Application>
  <PresentationFormat>Widescreen</PresentationFormat>
  <Paragraphs>312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239</cp:revision>
  <dcterms:created xsi:type="dcterms:W3CDTF">2017-03-19T18:26:10Z</dcterms:created>
  <dcterms:modified xsi:type="dcterms:W3CDTF">2017-08-05T20:57:58Z</dcterms:modified>
</cp:coreProperties>
</file>