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275" r:id="rId3"/>
    <p:sldId id="258" r:id="rId4"/>
    <p:sldId id="259" r:id="rId5"/>
    <p:sldId id="273" r:id="rId6"/>
    <p:sldId id="276" r:id="rId7"/>
    <p:sldId id="278" r:id="rId8"/>
    <p:sldId id="279" r:id="rId9"/>
    <p:sldId id="282" r:id="rId10"/>
    <p:sldId id="280" r:id="rId11"/>
    <p:sldId id="28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E3C"/>
    <a:srgbClr val="E8A590"/>
    <a:srgbClr val="E68662"/>
    <a:srgbClr val="B4E168"/>
    <a:srgbClr val="A4CC79"/>
    <a:srgbClr val="DAEEB2"/>
    <a:srgbClr val="C7D2D5"/>
    <a:srgbClr val="FFEE92"/>
    <a:srgbClr val="B7ED4C"/>
    <a:srgbClr val="B0E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702"/>
  </p:normalViewPr>
  <p:slideViewPr>
    <p:cSldViewPr snapToGrid="0" snapToObjects="1">
      <p:cViewPr>
        <p:scale>
          <a:sx n="94" d="100"/>
          <a:sy n="94" d="100"/>
        </p:scale>
        <p:origin x="1760" y="1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600.png"/><Relationship Id="rId7" Type="http://schemas.openxmlformats.org/officeDocument/2006/relationships/image" Target="../media/image610.png"/><Relationship Id="rId8" Type="http://schemas.openxmlformats.org/officeDocument/2006/relationships/image" Target="../media/image620.png"/><Relationship Id="rId9" Type="http://schemas.openxmlformats.org/officeDocument/2006/relationships/image" Target="../media/image6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4" Type="http://schemas.openxmlformats.org/officeDocument/2006/relationships/image" Target="../media/image660.png"/><Relationship Id="rId5" Type="http://schemas.openxmlformats.org/officeDocument/2006/relationships/image" Target="../media/image670.png"/><Relationship Id="rId6" Type="http://schemas.openxmlformats.org/officeDocument/2006/relationships/image" Target="../media/image680.png"/><Relationship Id="rId7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80.png"/><Relationship Id="rId8" Type="http://schemas.openxmlformats.org/officeDocument/2006/relationships/image" Target="../media/image49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1589373" y="988081"/>
            <a:ext cx="8808996" cy="7675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589373" y="4068369"/>
            <a:ext cx="8808996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4983635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89373" y="1707372"/>
            <a:ext cx="3827885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86065" y="1606134"/>
            <a:ext cx="7155318" cy="3525969"/>
            <a:chOff x="2277248" y="1606133"/>
            <a:chExt cx="715531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631685" y="480347"/>
              <a:ext cx="217115" cy="2468689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819612" y="761107"/>
              <a:ext cx="215793" cy="1905845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3129082" y="2117904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4080529" y="1741817"/>
              <a:ext cx="178270" cy="1327534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538291" y="2936320"/>
              <a:ext cx="131204" cy="653289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3189766" y="2938132"/>
              <a:ext cx="131203" cy="649661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8568028" y="1628852"/>
              <a:ext cx="176941" cy="155213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5400000">
              <a:off x="7735547" y="2348506"/>
              <a:ext cx="176940" cy="1128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6968077" y="1581036"/>
              <a:ext cx="176940" cy="164776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9422652" y="3196027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7767603" y="3196027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176716" y="3065635"/>
              <a:ext cx="280150" cy="2168256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8561434" y="4781595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7636127" y="4366060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117058" y="4848241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4361884" y="4136159"/>
              <a:ext cx="0" cy="153680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5417124" y="4136160"/>
              <a:ext cx="8817" cy="153677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692724" y="1823249"/>
            <a:ext cx="3626346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2723" y="1125373"/>
            <a:ext cx="856372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4752037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2724" y="2494720"/>
            <a:ext cx="2475626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86133" y="3328565"/>
            <a:ext cx="1188130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08682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588854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39352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14565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77476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64898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61613" y="4289838"/>
            <a:ext cx="1128655" cy="1524116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(Gravitational interaction)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933036" y="4289839"/>
            <a:ext cx="857696" cy="1524116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33320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92723" y="3328566"/>
            <a:ext cx="1169049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039352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503700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630376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577476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9407881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014149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66018" y="4273730"/>
            <a:ext cx="408677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270357" y="4136159"/>
            <a:ext cx="0" cy="13757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92722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3032288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2459938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365915" y="2409012"/>
            <a:ext cx="266073" cy="3467424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29115" y="842468"/>
            <a:ext cx="9633046" cy="4348336"/>
            <a:chOff x="1129115" y="842468"/>
            <a:chExt cx="9633046" cy="434833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221" y="3108311"/>
              <a:ext cx="4732940" cy="208249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221" y="876787"/>
              <a:ext cx="4732940" cy="207657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15" y="878623"/>
              <a:ext cx="4724569" cy="207290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15" y="3106349"/>
              <a:ext cx="4724569" cy="20788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96" t="-146667" r="-1666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000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6687" y="105748"/>
            <a:ext cx="8056355" cy="2390869"/>
            <a:chOff x="1345031" y="594845"/>
            <a:chExt cx="8056355" cy="2390869"/>
          </a:xfrm>
        </p:grpSpPr>
        <p:sp>
          <p:nvSpPr>
            <p:cNvPr id="11" name="Rectangle 10"/>
            <p:cNvSpPr/>
            <p:nvPr/>
          </p:nvSpPr>
          <p:spPr>
            <a:xfrm>
              <a:off x="3985004" y="1673560"/>
              <a:ext cx="4153724" cy="177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3438" y="1673560"/>
              <a:ext cx="1939253" cy="177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45752" y="2974354"/>
              <a:ext cx="6092976" cy="11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045752" y="2634336"/>
              <a:ext cx="1946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5007" y="167356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92691" y="1673560"/>
              <a:ext cx="0" cy="1772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3590247" y="1528479"/>
              <a:ext cx="804886" cy="13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8138728" y="166860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6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284734" cy="890177"/>
              <a:chOff x="7886460" y="1859949"/>
              <a:chExt cx="1284734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196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388928" cy="493589"/>
              <a:chOff x="7886460" y="1859949"/>
              <a:chExt cx="1388928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3003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from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2058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86" r="-11429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5230678" y="2324746"/>
              <a:ext cx="854493" cy="448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𝑛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634" r="-1707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195" r="-12195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417" r="-1458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417" r="-10417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18520" y="3153050"/>
            <a:ext cx="4263630" cy="3279219"/>
            <a:chOff x="318520" y="3153050"/>
            <a:chExt cx="4263630" cy="3279219"/>
          </a:xfrm>
        </p:grpSpPr>
        <p:sp>
          <p:nvSpPr>
            <p:cNvPr id="68" name="Rectangle 67"/>
            <p:cNvSpPr/>
            <p:nvPr/>
          </p:nvSpPr>
          <p:spPr>
            <a:xfrm>
              <a:off x="318520" y="3788211"/>
              <a:ext cx="4263630" cy="2644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9406" y="3788211"/>
              <a:ext cx="4041858" cy="25294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9406" y="4424082"/>
              <a:ext cx="1309801" cy="18935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943308" y="4424082"/>
              <a:ext cx="0" cy="18935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flipH="1">
              <a:off x="429407" y="4248390"/>
              <a:ext cx="1309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2985442" y="3809105"/>
              <a:ext cx="0" cy="2508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9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431379" y="3636284"/>
              <a:ext cx="40398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979113" y="2062378"/>
            <a:ext cx="3637766" cy="3096790"/>
            <a:chOff x="974170" y="2052492"/>
            <a:chExt cx="3637766" cy="3096790"/>
          </a:xfrm>
        </p:grpSpPr>
        <p:sp>
          <p:nvSpPr>
            <p:cNvPr id="79" name="Rectangle 78"/>
            <p:cNvSpPr/>
            <p:nvPr/>
          </p:nvSpPr>
          <p:spPr>
            <a:xfrm>
              <a:off x="974172" y="2052492"/>
              <a:ext cx="3081816" cy="30967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4171" y="3293111"/>
              <a:ext cx="3081816" cy="627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74170" y="2515863"/>
              <a:ext cx="30818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1600" b="0" dirty="0" smtClean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4217226" y="3287504"/>
              <a:ext cx="0" cy="6267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9" idx="1"/>
              <a:endCxn id="79" idx="3"/>
            </p:cNvCxnSpPr>
            <p:nvPr/>
          </p:nvCxnSpPr>
          <p:spPr>
            <a:xfrm>
              <a:off x="974172" y="3600887"/>
              <a:ext cx="3081816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108"/>
            <p:cNvSpPr/>
            <p:nvPr/>
          </p:nvSpPr>
          <p:spPr>
            <a:xfrm rot="9296127">
              <a:off x="104658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>
            <a:xfrm rot="9296127">
              <a:off x="132452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9296127">
              <a:off x="160245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Arc 136"/>
            <p:cNvSpPr/>
            <p:nvPr/>
          </p:nvSpPr>
          <p:spPr>
            <a:xfrm rot="9296127">
              <a:off x="188039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9296127">
              <a:off x="215832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9" name="Arc 138"/>
            <p:cNvSpPr/>
            <p:nvPr/>
          </p:nvSpPr>
          <p:spPr>
            <a:xfrm rot="9296127">
              <a:off x="2436264" y="3204095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9296127">
              <a:off x="271420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 rot="9296127">
              <a:off x="299213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 rot="9296127">
              <a:off x="327007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 rot="9296127">
              <a:off x="354800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 rot="9296127">
              <a:off x="3825944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Arc 165"/>
            <p:cNvSpPr/>
            <p:nvPr/>
          </p:nvSpPr>
          <p:spPr>
            <a:xfrm rot="7491321">
              <a:off x="104658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7491321">
              <a:off x="132452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7491321">
              <a:off x="160245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7491321">
              <a:off x="188039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0" name="Arc 169"/>
            <p:cNvSpPr/>
            <p:nvPr/>
          </p:nvSpPr>
          <p:spPr>
            <a:xfrm rot="7491321">
              <a:off x="215832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 rot="7491321">
              <a:off x="2436264" y="3839504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2" name="Arc 171"/>
            <p:cNvSpPr/>
            <p:nvPr/>
          </p:nvSpPr>
          <p:spPr>
            <a:xfrm rot="7491321">
              <a:off x="271420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7491321">
              <a:off x="299213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4" name="Arc 173"/>
            <p:cNvSpPr/>
            <p:nvPr/>
          </p:nvSpPr>
          <p:spPr>
            <a:xfrm rot="7491321">
              <a:off x="327007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5" name="Arc 174"/>
            <p:cNvSpPr/>
            <p:nvPr/>
          </p:nvSpPr>
          <p:spPr>
            <a:xfrm rot="7491321">
              <a:off x="354800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Arc 175"/>
            <p:cNvSpPr/>
            <p:nvPr/>
          </p:nvSpPr>
          <p:spPr>
            <a:xfrm rot="7491321">
              <a:off x="3825944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5733" y="1588514"/>
            <a:ext cx="11094948" cy="4355086"/>
            <a:chOff x="1097052" y="2502914"/>
            <a:chExt cx="11094948" cy="435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2502917"/>
              <a:ext cx="3698316" cy="2177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2502918"/>
              <a:ext cx="3698316" cy="2177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2502918"/>
              <a:ext cx="3698316" cy="21775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4680459"/>
              <a:ext cx="3698316" cy="21775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4680459"/>
              <a:ext cx="3698316" cy="21775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4680459"/>
              <a:ext cx="3698316" cy="217754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009" t="-148889" r="-21101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33" t="-146667" r="-1654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696" t="-146667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909" t="-146667" r="-20909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33208</TotalTime>
  <Words>517</Words>
  <Application>Microsoft Macintosh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163</cp:revision>
  <dcterms:created xsi:type="dcterms:W3CDTF">2017-03-19T18:26:10Z</dcterms:created>
  <dcterms:modified xsi:type="dcterms:W3CDTF">2017-07-22T14:17:35Z</dcterms:modified>
</cp:coreProperties>
</file>