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5" r:id="rId2"/>
    <p:sldId id="274" r:id="rId3"/>
    <p:sldId id="291" r:id="rId4"/>
    <p:sldId id="287" r:id="rId5"/>
    <p:sldId id="275" r:id="rId6"/>
    <p:sldId id="258" r:id="rId7"/>
    <p:sldId id="259" r:id="rId8"/>
    <p:sldId id="273" r:id="rId9"/>
    <p:sldId id="283" r:id="rId10"/>
    <p:sldId id="284" r:id="rId11"/>
    <p:sldId id="276" r:id="rId12"/>
    <p:sldId id="278" r:id="rId13"/>
    <p:sldId id="279" r:id="rId14"/>
    <p:sldId id="280" r:id="rId15"/>
    <p:sldId id="282" r:id="rId16"/>
    <p:sldId id="281" r:id="rId17"/>
    <p:sldId id="288" r:id="rId18"/>
    <p:sldId id="290" r:id="rId19"/>
    <p:sldId id="261" r:id="rId20"/>
    <p:sldId id="294" r:id="rId21"/>
    <p:sldId id="292" r:id="rId22"/>
    <p:sldId id="296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FF4"/>
    <a:srgbClr val="C090EB"/>
    <a:srgbClr val="E68662"/>
    <a:srgbClr val="95BE3C"/>
    <a:srgbClr val="954700"/>
    <a:srgbClr val="E8A590"/>
    <a:srgbClr val="B4E168"/>
    <a:srgbClr val="A4CC79"/>
    <a:srgbClr val="DAEEB2"/>
    <a:srgbClr val="C7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/>
    <p:restoredTop sz="94702"/>
  </p:normalViewPr>
  <p:slideViewPr>
    <p:cSldViewPr snapToGrid="0" snapToObjects="1">
      <p:cViewPr>
        <p:scale>
          <a:sx n="108" d="100"/>
          <a:sy n="108" d="100"/>
        </p:scale>
        <p:origin x="1384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1.png"/><Relationship Id="rId5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e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24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582" y="1752853"/>
            <a:ext cx="6888425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900" dirty="0" smtClean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827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06743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already implemented schemes (interactions).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or 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2840" y="842468"/>
            <a:ext cx="9477740" cy="4224276"/>
            <a:chOff x="1452840" y="842468"/>
            <a:chExt cx="9477740" cy="4224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984907"/>
              <a:ext cx="4744800" cy="20409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984794"/>
              <a:ext cx="4744800" cy="20409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3025769"/>
              <a:ext cx="4744800" cy="2040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3025769"/>
              <a:ext cx="4744800" cy="204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392135" cy="890177"/>
              <a:chOff x="7886460" y="1859949"/>
              <a:chExt cx="1392135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303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a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496330" cy="493589"/>
              <a:chOff x="7886460" y="1859949"/>
              <a:chExt cx="1496330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407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from a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6482" y="1752853"/>
            <a:ext cx="6740628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900" dirty="0" smtClean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6663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Document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80655" y="1037690"/>
            <a:ext cx="1514221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XML Document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80655" y="2697197"/>
            <a:ext cx="1514221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3" idx="3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Simulation scheduler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 reader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XML reader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Parameter space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XYZ reader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Case assembler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VTK writer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UDE parser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Workspace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Equations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4996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73794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1341" y="1920992"/>
            <a:ext cx="5458158" cy="3399153"/>
            <a:chOff x="3301341" y="1920992"/>
            <a:chExt cx="5458158" cy="3399153"/>
          </a:xfrm>
        </p:grpSpPr>
        <p:sp>
          <p:nvSpPr>
            <p:cNvPr id="39" name="Rounded Rectangle 38"/>
            <p:cNvSpPr/>
            <p:nvPr/>
          </p:nvSpPr>
          <p:spPr>
            <a:xfrm>
              <a:off x="3301341" y="1920992"/>
              <a:ext cx="5458158" cy="3399153"/>
            </a:xfrm>
            <a:prstGeom prst="roundRect">
              <a:avLst>
                <a:gd name="adj" fmla="val 59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Case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29579" y="2523963"/>
              <a:ext cx="1831592" cy="2683619"/>
            </a:xfrm>
            <a:prstGeom prst="roundRect">
              <a:avLst>
                <a:gd name="adj" fmla="val 115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Equations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356931" y="3175658"/>
              <a:ext cx="472648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56931" y="4720692"/>
              <a:ext cx="472648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408218" y="2523964"/>
              <a:ext cx="2948713" cy="2683618"/>
            </a:xfrm>
            <a:prstGeom prst="roundRect">
              <a:avLst>
                <a:gd name="adj" fmla="val 959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Workspace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523842" y="3009726"/>
              <a:ext cx="2701179" cy="1096876"/>
            </a:xfrm>
            <a:prstGeom prst="roundRect">
              <a:avLst>
                <a:gd name="adj" fmla="val 844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Particle system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26840" y="4190868"/>
              <a:ext cx="1318291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Variables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03732" y="4190868"/>
              <a:ext cx="1321289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Constants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523842" y="4678565"/>
              <a:ext cx="2698181" cy="403431"/>
            </a:xfrm>
            <a:prstGeom prst="roundRect">
              <a:avLst>
                <a:gd name="adj" fmla="val 2011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Fields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961489" y="3009726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1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61489" y="3519350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2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961489" y="4726882"/>
              <a:ext cx="1579349" cy="403431"/>
            </a:xfrm>
            <a:prstGeom prst="roundRect">
              <a:avLst>
                <a:gd name="adj" fmla="val 2568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equation 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n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673941" y="4070361"/>
                  <a:ext cx="193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941" y="4070361"/>
                  <a:ext cx="19396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3587006" y="3413157"/>
              <a:ext cx="1079997" cy="635207"/>
            </a:xfrm>
            <a:prstGeom prst="roundRect">
              <a:avLst>
                <a:gd name="adj" fmla="val 20112"/>
              </a:avLst>
            </a:prstGeom>
            <a:solidFill>
              <a:srgbClr val="DDCFF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Domain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30167" y="3413156"/>
              <a:ext cx="1409376" cy="635208"/>
            </a:xfrm>
            <a:prstGeom prst="roundRect">
              <a:avLst>
                <a:gd name="adj" fmla="val 20112"/>
              </a:avLst>
            </a:prstGeom>
            <a:solidFill>
              <a:srgbClr val="DDCFF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>
                      <a:lumMod val="25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rPr>
                <a:t>Neighbor search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7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lbow Connector 184"/>
          <p:cNvCxnSpPr>
            <a:stCxn id="134" idx="2"/>
            <a:endCxn id="130" idx="1"/>
          </p:cNvCxnSpPr>
          <p:nvPr/>
        </p:nvCxnSpPr>
        <p:spPr>
          <a:xfrm rot="16200000" flipH="1">
            <a:off x="6588075" y="1814737"/>
            <a:ext cx="1368590" cy="1880163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4" idx="2"/>
            <a:endCxn id="129" idx="1"/>
          </p:cNvCxnSpPr>
          <p:nvPr/>
        </p:nvCxnSpPr>
        <p:spPr>
          <a:xfrm rot="16200000" flipH="1">
            <a:off x="7019443" y="1383370"/>
            <a:ext cx="505855" cy="188016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88821" y="3499387"/>
            <a:ext cx="1341911" cy="522000"/>
          </a:xfrm>
          <a:prstGeom prst="roundRect">
            <a:avLst>
              <a:gd name="adj" fmla="val 2181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Variable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262433" y="5023547"/>
            <a:ext cx="818200" cy="522000"/>
          </a:xfrm>
          <a:prstGeom prst="roundRect">
            <a:avLst>
              <a:gd name="adj" fmla="val 1120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SPH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204203" y="5018059"/>
            <a:ext cx="1030398" cy="522000"/>
          </a:xfrm>
          <a:prstGeom prst="roundRect">
            <a:avLst>
              <a:gd name="adj" fmla="val 972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N-body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213570" y="5026518"/>
            <a:ext cx="857696" cy="522000"/>
          </a:xfrm>
          <a:prstGeom prst="roundRect">
            <a:avLst>
              <a:gd name="adj" fmla="val 1344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DEM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285999" y="5023547"/>
            <a:ext cx="843497" cy="522000"/>
          </a:xfrm>
          <a:prstGeom prst="roundRect">
            <a:avLst>
              <a:gd name="adj" fmla="val 1320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DVM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367539" y="5023547"/>
            <a:ext cx="852658" cy="522000"/>
          </a:xfrm>
          <a:prstGeom prst="roundRect">
            <a:avLst>
              <a:gd name="adj" fmla="val 972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SFM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7493331" y="4773881"/>
            <a:ext cx="961900" cy="510502"/>
          </a:xfrm>
          <a:prstGeom prst="roundRect">
            <a:avLst>
              <a:gd name="adj" fmla="val 1067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493331" y="5403273"/>
            <a:ext cx="961900" cy="522514"/>
          </a:xfrm>
          <a:prstGeom prst="roundRect">
            <a:avLst>
              <a:gd name="adj" fmla="val 137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8778167" y="4773881"/>
            <a:ext cx="995226" cy="510502"/>
          </a:xfrm>
          <a:prstGeom prst="roundRect">
            <a:avLst>
              <a:gd name="adj" fmla="val 1290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778167" y="5403273"/>
            <a:ext cx="995226" cy="522514"/>
          </a:xfrm>
          <a:prstGeom prst="roundRect">
            <a:avLst>
              <a:gd name="adj" fmla="val 1233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260029" y="10043574"/>
            <a:ext cx="1133219" cy="618261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8048644" y="4134940"/>
            <a:ext cx="1125718" cy="514631"/>
          </a:xfrm>
          <a:prstGeom prst="roundRect">
            <a:avLst>
              <a:gd name="adj" fmla="val 20952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Fsearch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588242" y="3964142"/>
            <a:ext cx="1488095" cy="856227"/>
          </a:xfrm>
          <a:prstGeom prst="roundRect">
            <a:avLst>
              <a:gd name="adj" fmla="val 10463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126649" y="4144994"/>
            <a:ext cx="1097424" cy="494523"/>
          </a:xfrm>
          <a:prstGeom prst="roundRect">
            <a:avLst>
              <a:gd name="adj" fmla="val 28447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588820" y="2880881"/>
            <a:ext cx="1341911" cy="522000"/>
          </a:xfrm>
          <a:prstGeom prst="roundRect">
            <a:avLst>
              <a:gd name="adj" fmla="val 2108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Constant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765768" y="2263223"/>
            <a:ext cx="976606" cy="492110"/>
          </a:xfrm>
          <a:prstGeom prst="roundRect">
            <a:avLst>
              <a:gd name="adj" fmla="val 1894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Field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493805" y="3087796"/>
            <a:ext cx="1576865" cy="702636"/>
          </a:xfrm>
          <a:prstGeom prst="roundRect">
            <a:avLst>
              <a:gd name="adj" fmla="val 1628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274726" y="2906014"/>
            <a:ext cx="1959876" cy="545993"/>
          </a:xfrm>
          <a:prstGeom prst="roundRect">
            <a:avLst>
              <a:gd name="adj" fmla="val 1757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Particle system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6493805" y="2230633"/>
            <a:ext cx="1576865" cy="691492"/>
          </a:xfrm>
          <a:prstGeom prst="roundRect">
            <a:avLst>
              <a:gd name="adj" fmla="val 16305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212452" y="3178114"/>
            <a:ext cx="1456502" cy="522000"/>
          </a:xfrm>
          <a:prstGeom prst="roundRect">
            <a:avLst>
              <a:gd name="adj" fmla="val 2310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+, -,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*, ...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8212451" y="2315379"/>
            <a:ext cx="1456502" cy="522000"/>
          </a:xfrm>
          <a:prstGeom prst="roundRect">
            <a:avLst>
              <a:gd name="adj" fmla="val 2475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sin, cos, ...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3508177" y="2264409"/>
            <a:ext cx="1118194" cy="489738"/>
          </a:xfrm>
          <a:prstGeom prst="roundRect">
            <a:avLst>
              <a:gd name="adj" fmla="val 20021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Single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4267763" y="1576523"/>
            <a:ext cx="1192676" cy="493200"/>
          </a:xfrm>
          <a:prstGeom prst="roundRect">
            <a:avLst>
              <a:gd name="adj" fmla="val 26146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682430" y="1576001"/>
            <a:ext cx="1299718" cy="494523"/>
          </a:xfrm>
          <a:prstGeom prst="roundRect">
            <a:avLst>
              <a:gd name="adj" fmla="val 28447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686839" y="902510"/>
            <a:ext cx="1774948" cy="480761"/>
          </a:xfrm>
          <a:prstGeom prst="roundRect">
            <a:avLst>
              <a:gd name="adj" fmla="val 23706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6" name="Elbow Connector 135"/>
          <p:cNvCxnSpPr>
            <a:stCxn id="122" idx="1"/>
            <a:endCxn id="74" idx="0"/>
          </p:cNvCxnSpPr>
          <p:nvPr/>
        </p:nvCxnSpPr>
        <p:spPr>
          <a:xfrm rot="10800000" flipV="1">
            <a:off x="3671533" y="4392255"/>
            <a:ext cx="455116" cy="631291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2" idx="1"/>
            <a:endCxn id="77" idx="0"/>
          </p:cNvCxnSpPr>
          <p:nvPr/>
        </p:nvCxnSpPr>
        <p:spPr>
          <a:xfrm rot="10800000" flipV="1">
            <a:off x="2707749" y="4392255"/>
            <a:ext cx="1418901" cy="631291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2"/>
            <a:endCxn id="76" idx="0"/>
          </p:cNvCxnSpPr>
          <p:nvPr/>
        </p:nvCxnSpPr>
        <p:spPr>
          <a:xfrm rot="5400000">
            <a:off x="5384280" y="4078507"/>
            <a:ext cx="206149" cy="168987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1" idx="2"/>
            <a:endCxn id="75" idx="0"/>
          </p:cNvCxnSpPr>
          <p:nvPr/>
        </p:nvCxnSpPr>
        <p:spPr>
          <a:xfrm rot="5400000">
            <a:off x="5927001" y="4612770"/>
            <a:ext cx="197690" cy="61288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1" idx="2"/>
            <a:endCxn id="102" idx="0"/>
          </p:cNvCxnSpPr>
          <p:nvPr/>
        </p:nvCxnSpPr>
        <p:spPr>
          <a:xfrm rot="16200000" flipH="1">
            <a:off x="6461490" y="4691169"/>
            <a:ext cx="203178" cy="461578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4" idx="2"/>
            <a:endCxn id="121" idx="0"/>
          </p:cNvCxnSpPr>
          <p:nvPr/>
        </p:nvCxnSpPr>
        <p:spPr>
          <a:xfrm rot="16200000" flipH="1">
            <a:off x="5385480" y="3017332"/>
            <a:ext cx="1893618" cy="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0" idx="2"/>
            <a:endCxn id="116" idx="3"/>
          </p:cNvCxnSpPr>
          <p:nvPr/>
        </p:nvCxnSpPr>
        <p:spPr>
          <a:xfrm rot="5400000">
            <a:off x="8025888" y="5078914"/>
            <a:ext cx="1014959" cy="15627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0" idx="2"/>
            <a:endCxn id="119" idx="1"/>
          </p:cNvCxnSpPr>
          <p:nvPr/>
        </p:nvCxnSpPr>
        <p:spPr>
          <a:xfrm rot="16200000" flipH="1">
            <a:off x="8187356" y="5073718"/>
            <a:ext cx="1014959" cy="166664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20" idx="2"/>
            <a:endCxn id="115" idx="3"/>
          </p:cNvCxnSpPr>
          <p:nvPr/>
        </p:nvCxnSpPr>
        <p:spPr>
          <a:xfrm rot="5400000">
            <a:off x="8343587" y="4761215"/>
            <a:ext cx="379561" cy="15627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0" idx="2"/>
            <a:endCxn id="118" idx="1"/>
          </p:cNvCxnSpPr>
          <p:nvPr/>
        </p:nvCxnSpPr>
        <p:spPr>
          <a:xfrm rot="16200000" flipH="1">
            <a:off x="8505055" y="4756019"/>
            <a:ext cx="379561" cy="166664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33" idx="2"/>
            <a:endCxn id="124" idx="0"/>
          </p:cNvCxnSpPr>
          <p:nvPr/>
        </p:nvCxnSpPr>
        <p:spPr>
          <a:xfrm rot="16200000" flipH="1">
            <a:off x="4962336" y="1971488"/>
            <a:ext cx="193500" cy="389970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3" idx="2"/>
            <a:endCxn id="131" idx="0"/>
          </p:cNvCxnSpPr>
          <p:nvPr/>
        </p:nvCxnSpPr>
        <p:spPr>
          <a:xfrm rot="5400000">
            <a:off x="4368345" y="1768653"/>
            <a:ext cx="194686" cy="796827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31" idx="2"/>
            <a:endCxn id="123" idx="3"/>
          </p:cNvCxnSpPr>
          <p:nvPr/>
        </p:nvCxnSpPr>
        <p:spPr>
          <a:xfrm rot="5400000">
            <a:off x="3805136" y="2879743"/>
            <a:ext cx="387734" cy="136543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1" idx="2"/>
            <a:endCxn id="67" idx="3"/>
          </p:cNvCxnSpPr>
          <p:nvPr/>
        </p:nvCxnSpPr>
        <p:spPr>
          <a:xfrm rot="5400000">
            <a:off x="3495883" y="3188996"/>
            <a:ext cx="1006240" cy="136542"/>
          </a:xfrm>
          <a:prstGeom prst="bentConnector2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24" idx="2"/>
            <a:endCxn id="125" idx="0"/>
          </p:cNvCxnSpPr>
          <p:nvPr/>
        </p:nvCxnSpPr>
        <p:spPr>
          <a:xfrm rot="16200000" flipH="1">
            <a:off x="5179027" y="2830376"/>
            <a:ext cx="150681" cy="59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35" idx="2"/>
            <a:endCxn id="133" idx="0"/>
          </p:cNvCxnSpPr>
          <p:nvPr/>
        </p:nvCxnSpPr>
        <p:spPr>
          <a:xfrm rot="5400000">
            <a:off x="5122581" y="1124791"/>
            <a:ext cx="193252" cy="710212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35" idx="2"/>
            <a:endCxn id="134" idx="0"/>
          </p:cNvCxnSpPr>
          <p:nvPr/>
        </p:nvCxnSpPr>
        <p:spPr>
          <a:xfrm rot="16200000" flipH="1">
            <a:off x="5856936" y="1100648"/>
            <a:ext cx="192730" cy="757976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5224073" y="4392256"/>
            <a:ext cx="364169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20" idx="1"/>
            <a:endCxn id="121" idx="3"/>
          </p:cNvCxnSpPr>
          <p:nvPr/>
        </p:nvCxnSpPr>
        <p:spPr>
          <a:xfrm flipH="1">
            <a:off x="7076337" y="4392256"/>
            <a:ext cx="972307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20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111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1090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385" r="-1794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000" r="-10000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 r="-13725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9804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49143</TotalTime>
  <Words>890</Words>
  <Application>Microsoft Macintosh PowerPoint</Application>
  <PresentationFormat>Widescreen</PresentationFormat>
  <Paragraphs>378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262</cp:revision>
  <dcterms:created xsi:type="dcterms:W3CDTF">2017-03-19T18:26:10Z</dcterms:created>
  <dcterms:modified xsi:type="dcterms:W3CDTF">2017-09-20T14:26:36Z</dcterms:modified>
</cp:coreProperties>
</file>