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F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1"/>
  </p:normalViewPr>
  <p:slideViewPr>
    <p:cSldViewPr snapToGrid="0" snapToObjects="1">
      <p:cViewPr>
        <p:scale>
          <a:sx n="130" d="100"/>
          <a:sy n="130" d="100"/>
        </p:scale>
        <p:origin x="5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39B35-D6DD-EA44-B274-DB31CBBE2D98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78033-6C61-AF44-AB43-286021186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66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1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2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5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2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23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52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7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93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5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7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1DFB-7B28-114B-8074-0837DBB019C8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4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336"/>
          <p:cNvGrpSpPr/>
          <p:nvPr/>
        </p:nvGrpSpPr>
        <p:grpSpPr>
          <a:xfrm>
            <a:off x="1205926" y="804112"/>
            <a:ext cx="10125457" cy="5178544"/>
            <a:chOff x="1015008" y="583048"/>
            <a:chExt cx="10125457" cy="5178544"/>
          </a:xfrm>
        </p:grpSpPr>
        <p:sp>
          <p:nvSpPr>
            <p:cNvPr id="5" name="Rounded Rectangle 4"/>
            <p:cNvSpPr/>
            <p:nvPr/>
          </p:nvSpPr>
          <p:spPr>
            <a:xfrm>
              <a:off x="2910740" y="1494917"/>
              <a:ext cx="1156996" cy="667040"/>
            </a:xfrm>
            <a:prstGeom prst="roundRect">
              <a:avLst>
                <a:gd name="adj" fmla="val 13558"/>
              </a:avLst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Term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914362" y="583048"/>
              <a:ext cx="1786981" cy="494523"/>
            </a:xfrm>
            <a:prstGeom prst="roundRect">
              <a:avLst>
                <a:gd name="adj" fmla="val 16255"/>
              </a:avLst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Expression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945823" y="1494916"/>
              <a:ext cx="1456502" cy="667040"/>
            </a:xfrm>
            <a:prstGeom prst="roundRect">
              <a:avLst>
                <a:gd name="adj" fmla="val 16571"/>
              </a:avLst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Operator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53386" y="2916862"/>
              <a:ext cx="1156996" cy="702642"/>
            </a:xfrm>
            <a:prstGeom prst="roundRect">
              <a:avLst>
                <a:gd name="adj" fmla="val 15731"/>
              </a:avLst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Single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975536" y="2916859"/>
              <a:ext cx="976606" cy="702642"/>
            </a:xfrm>
            <a:prstGeom prst="roundRect">
              <a:avLst>
                <a:gd name="adj" fmla="val 12871"/>
              </a:avLst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Field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422541" y="4374403"/>
              <a:ext cx="1161073" cy="667043"/>
            </a:xfrm>
            <a:prstGeom prst="roundRect">
              <a:avLst>
                <a:gd name="adj" fmla="val 18563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Variable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90409" y="4374403"/>
              <a:ext cx="1346624" cy="682250"/>
            </a:xfrm>
            <a:prstGeom prst="roundRect">
              <a:avLst>
                <a:gd name="adj" fmla="val 19546"/>
              </a:avLst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Particle system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376158" y="2490539"/>
              <a:ext cx="1456502" cy="684250"/>
            </a:xfrm>
            <a:prstGeom prst="roundRect">
              <a:avLst>
                <a:gd name="adj" fmla="val 16154"/>
              </a:avLst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Arithmetic operator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376158" y="3402408"/>
              <a:ext cx="1456502" cy="494523"/>
            </a:xfrm>
            <a:prstGeom prst="roundRect">
              <a:avLst>
                <a:gd name="adj" fmla="val 20320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+, -, *, /, ^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946774" y="3402408"/>
              <a:ext cx="1456502" cy="494523"/>
            </a:xfrm>
            <a:prstGeom prst="roundRect">
              <a:avLst>
                <a:gd name="adj" fmla="val 20319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sin, cos, ...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597289" y="2490539"/>
              <a:ext cx="1456502" cy="657301"/>
            </a:xfrm>
            <a:prstGeom prst="roundRect">
              <a:avLst>
                <a:gd name="adj" fmla="val 13759"/>
              </a:avLst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Interaction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474561" y="3395101"/>
              <a:ext cx="1066159" cy="494523"/>
            </a:xfrm>
            <a:prstGeom prst="roundRect">
              <a:avLst>
                <a:gd name="adj" fmla="val 8128"/>
              </a:avLst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Fsearch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501565" y="4494072"/>
              <a:ext cx="752310" cy="494523"/>
            </a:xfrm>
            <a:prstGeom prst="roundRect">
              <a:avLst>
                <a:gd name="adj" fmla="val 11557"/>
              </a:avLst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SPH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377048" y="4494071"/>
              <a:ext cx="1066447" cy="494523"/>
            </a:xfrm>
            <a:prstGeom prst="roundRect">
              <a:avLst>
                <a:gd name="adj" fmla="val 11557"/>
              </a:avLst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N</a:t>
              </a:r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-body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566669" y="4494071"/>
              <a:ext cx="770318" cy="494523"/>
            </a:xfrm>
            <a:prstGeom prst="roundRect">
              <a:avLst>
                <a:gd name="adj" fmla="val 9630"/>
              </a:avLst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DEM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458327" y="4494071"/>
              <a:ext cx="770318" cy="494523"/>
            </a:xfrm>
            <a:prstGeom prst="roundRect">
              <a:avLst>
                <a:gd name="adj" fmla="val 9630"/>
              </a:avLst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...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015008" y="4374404"/>
              <a:ext cx="1202762" cy="667044"/>
            </a:xfrm>
            <a:prstGeom prst="roundRect">
              <a:avLst>
                <a:gd name="adj" fmla="val 17135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Constant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6946774" y="2490539"/>
              <a:ext cx="1456502" cy="675592"/>
            </a:xfrm>
            <a:prstGeom prst="roundRect">
              <a:avLst>
                <a:gd name="adj" fmla="val 13386"/>
              </a:avLst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Arithmetic function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91" name="Elbow Connector 90"/>
            <p:cNvCxnSpPr>
              <a:stCxn id="6" idx="2"/>
              <a:endCxn id="5" idx="0"/>
            </p:cNvCxnSpPr>
            <p:nvPr/>
          </p:nvCxnSpPr>
          <p:spPr>
            <a:xfrm rot="5400000">
              <a:off x="4439873" y="126937"/>
              <a:ext cx="417346" cy="2318615"/>
            </a:xfrm>
            <a:prstGeom prst="bentConnector3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6" idx="2"/>
              <a:endCxn id="7" idx="0"/>
            </p:cNvCxnSpPr>
            <p:nvPr/>
          </p:nvCxnSpPr>
          <p:spPr>
            <a:xfrm rot="16200000" flipH="1">
              <a:off x="6532291" y="353132"/>
              <a:ext cx="417345" cy="1866221"/>
            </a:xfrm>
            <a:prstGeom prst="bentConnector3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" idx="2"/>
              <a:endCxn id="8" idx="0"/>
            </p:cNvCxnSpPr>
            <p:nvPr/>
          </p:nvCxnSpPr>
          <p:spPr>
            <a:xfrm rot="5400000">
              <a:off x="2533109" y="1960732"/>
              <a:ext cx="754905" cy="1157354"/>
            </a:xfrm>
            <a:prstGeom prst="bentConnector3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5" idx="2"/>
              <a:endCxn id="9" idx="0"/>
            </p:cNvCxnSpPr>
            <p:nvPr/>
          </p:nvCxnSpPr>
          <p:spPr>
            <a:xfrm rot="16200000" flipH="1">
              <a:off x="3599087" y="2052107"/>
              <a:ext cx="754902" cy="974601"/>
            </a:xfrm>
            <a:prstGeom prst="bentConnector3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8" idx="2"/>
              <a:endCxn id="46" idx="0"/>
            </p:cNvCxnSpPr>
            <p:nvPr/>
          </p:nvCxnSpPr>
          <p:spPr>
            <a:xfrm rot="5400000">
              <a:off x="1596687" y="3639207"/>
              <a:ext cx="754900" cy="715495"/>
            </a:xfrm>
            <a:prstGeom prst="bentConnector3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8" idx="2"/>
              <a:endCxn id="10" idx="0"/>
            </p:cNvCxnSpPr>
            <p:nvPr/>
          </p:nvCxnSpPr>
          <p:spPr>
            <a:xfrm rot="16200000" flipH="1">
              <a:off x="2290032" y="3661356"/>
              <a:ext cx="754899" cy="671194"/>
            </a:xfrm>
            <a:prstGeom prst="bentConnector3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7" idx="2"/>
              <a:endCxn id="19" idx="0"/>
            </p:cNvCxnSpPr>
            <p:nvPr/>
          </p:nvCxnSpPr>
          <p:spPr>
            <a:xfrm rot="5400000">
              <a:off x="6724951" y="1541415"/>
              <a:ext cx="328583" cy="1569665"/>
            </a:xfrm>
            <a:prstGeom prst="bentConnector3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7" idx="2"/>
              <a:endCxn id="86" idx="0"/>
            </p:cNvCxnSpPr>
            <p:nvPr/>
          </p:nvCxnSpPr>
          <p:spPr>
            <a:xfrm rot="16200000" flipH="1">
              <a:off x="7510258" y="2325771"/>
              <a:ext cx="328583" cy="951"/>
            </a:xfrm>
            <a:prstGeom prst="bentConnector3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7" idx="2"/>
              <a:endCxn id="27" idx="0"/>
            </p:cNvCxnSpPr>
            <p:nvPr/>
          </p:nvCxnSpPr>
          <p:spPr>
            <a:xfrm rot="16200000" flipH="1">
              <a:off x="8335516" y="1500514"/>
              <a:ext cx="328583" cy="1651466"/>
            </a:xfrm>
            <a:prstGeom prst="bentConnector3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" idx="2"/>
              <a:endCxn id="11" idx="0"/>
            </p:cNvCxnSpPr>
            <p:nvPr/>
          </p:nvCxnSpPr>
          <p:spPr>
            <a:xfrm flipH="1">
              <a:off x="4463721" y="3619501"/>
              <a:ext cx="118" cy="754902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9" idx="2"/>
              <a:endCxn id="23" idx="0"/>
            </p:cNvCxnSpPr>
            <p:nvPr/>
          </p:nvCxnSpPr>
          <p:spPr>
            <a:xfrm>
              <a:off x="6104409" y="3174789"/>
              <a:ext cx="0" cy="227619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86" idx="2"/>
              <a:endCxn id="24" idx="0"/>
            </p:cNvCxnSpPr>
            <p:nvPr/>
          </p:nvCxnSpPr>
          <p:spPr>
            <a:xfrm>
              <a:off x="7675025" y="3166131"/>
              <a:ext cx="0" cy="236277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10141807" y="4052401"/>
              <a:ext cx="998658" cy="494523"/>
            </a:xfrm>
            <a:prstGeom prst="roundRect">
              <a:avLst>
                <a:gd name="adj" fmla="val 14223"/>
              </a:avLst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Fmax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0141807" y="4659735"/>
              <a:ext cx="998658" cy="494523"/>
            </a:xfrm>
            <a:prstGeom prst="roundRect">
              <a:avLst>
                <a:gd name="adj" fmla="val 14223"/>
              </a:avLst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Fmin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0141807" y="5267069"/>
              <a:ext cx="998658" cy="494523"/>
            </a:xfrm>
            <a:prstGeom prst="roundRect">
              <a:avLst>
                <a:gd name="adj" fmla="val 14224"/>
              </a:avLst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Fmean</a:t>
              </a:r>
              <a:endPara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90" name="Elbow Connector 89"/>
            <p:cNvCxnSpPr>
              <a:stCxn id="27" idx="2"/>
              <a:endCxn id="29" idx="0"/>
            </p:cNvCxnSpPr>
            <p:nvPr/>
          </p:nvCxnSpPr>
          <p:spPr>
            <a:xfrm rot="16200000" flipH="1">
              <a:off x="9542960" y="2930419"/>
              <a:ext cx="247261" cy="682101"/>
            </a:xfrm>
            <a:prstGeom prst="bentConnector3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29" idx="2"/>
              <a:endCxn id="81" idx="1"/>
            </p:cNvCxnSpPr>
            <p:nvPr/>
          </p:nvCxnSpPr>
          <p:spPr>
            <a:xfrm rot="16200000" flipH="1">
              <a:off x="9869705" y="4027560"/>
              <a:ext cx="410039" cy="134166"/>
            </a:xfrm>
            <a:prstGeom prst="bentConnector2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lbow Connector 111"/>
            <p:cNvCxnSpPr>
              <a:stCxn id="29" idx="2"/>
              <a:endCxn id="82" idx="1"/>
            </p:cNvCxnSpPr>
            <p:nvPr/>
          </p:nvCxnSpPr>
          <p:spPr>
            <a:xfrm rot="16200000" flipH="1">
              <a:off x="9566038" y="4331227"/>
              <a:ext cx="1017373" cy="134166"/>
            </a:xfrm>
            <a:prstGeom prst="bentConnector2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29" idx="2"/>
              <a:endCxn id="83" idx="1"/>
            </p:cNvCxnSpPr>
            <p:nvPr/>
          </p:nvCxnSpPr>
          <p:spPr>
            <a:xfrm rot="16200000" flipH="1">
              <a:off x="9262371" y="4634894"/>
              <a:ext cx="1624707" cy="134166"/>
            </a:xfrm>
            <a:prstGeom prst="bentConnector2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>
              <a:stCxn id="27" idx="2"/>
            </p:cNvCxnSpPr>
            <p:nvPr/>
          </p:nvCxnSpPr>
          <p:spPr>
            <a:xfrm>
              <a:off x="9325540" y="3147840"/>
              <a:ext cx="0" cy="97855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>
              <a:endCxn id="35" idx="0"/>
            </p:cNvCxnSpPr>
            <p:nvPr/>
          </p:nvCxnSpPr>
          <p:spPr>
            <a:xfrm rot="10800000" flipV="1">
              <a:off x="5877720" y="4127582"/>
              <a:ext cx="3447820" cy="366490"/>
            </a:xfrm>
            <a:prstGeom prst="bentConnector2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Elbow Connector 307"/>
            <p:cNvCxnSpPr>
              <a:endCxn id="36" idx="0"/>
            </p:cNvCxnSpPr>
            <p:nvPr/>
          </p:nvCxnSpPr>
          <p:spPr>
            <a:xfrm rot="10800000" flipV="1">
              <a:off x="6910273" y="4127579"/>
              <a:ext cx="2424177" cy="366491"/>
            </a:xfrm>
            <a:prstGeom prst="bentConnector2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Elbow Connector 310"/>
            <p:cNvCxnSpPr>
              <a:endCxn id="37" idx="0"/>
            </p:cNvCxnSpPr>
            <p:nvPr/>
          </p:nvCxnSpPr>
          <p:spPr>
            <a:xfrm rot="10800000" flipV="1">
              <a:off x="7951829" y="4126395"/>
              <a:ext cx="1382621" cy="367676"/>
            </a:xfrm>
            <a:prstGeom prst="bentConnector2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Elbow Connector 314"/>
            <p:cNvCxnSpPr>
              <a:endCxn id="38" idx="0"/>
            </p:cNvCxnSpPr>
            <p:nvPr/>
          </p:nvCxnSpPr>
          <p:spPr>
            <a:xfrm rot="10800000" flipV="1">
              <a:off x="8843487" y="4126393"/>
              <a:ext cx="482055" cy="367678"/>
            </a:xfrm>
            <a:prstGeom prst="bentConnector2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8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7375560" y="2384255"/>
            <a:ext cx="3278258" cy="2039740"/>
          </a:xfrm>
          <a:prstGeom prst="roundRect">
            <a:avLst>
              <a:gd name="adj" fmla="val 5745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Function space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499555" y="2820898"/>
            <a:ext cx="1361450" cy="1483452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Workspace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296520" y="2800194"/>
            <a:ext cx="1242773" cy="150415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Functions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861005" y="3140735"/>
            <a:ext cx="4355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861005" y="3973665"/>
            <a:ext cx="43551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9201648" y="4708613"/>
            <a:ext cx="1483404" cy="841101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VTK</a:t>
            </a:r>
          </a:p>
          <a:p>
            <a:pPr algn="ctr"/>
            <a:r>
              <a:rPr lang="hu-HU" sz="1600" dirty="0" smtClean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999397" y="2576901"/>
            <a:ext cx="1456502" cy="900666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tx1"/>
                </a:solidFill>
              </a:rPr>
              <a:t>XML Document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999397" y="3737937"/>
            <a:ext cx="1456502" cy="900666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VTK </a:t>
            </a:r>
            <a:r>
              <a:rPr lang="hu-HU" sz="1600" dirty="0" smtClean="0">
                <a:solidFill>
                  <a:schemeClr val="tx1"/>
                </a:solidFill>
              </a:rPr>
              <a:t>Document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845115" y="2096573"/>
            <a:ext cx="3650389" cy="2637933"/>
          </a:xfrm>
          <a:prstGeom prst="roundRect">
            <a:avLst>
              <a:gd name="adj" fmla="val 6476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Case Assembler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4831139" y="2598863"/>
            <a:ext cx="1428922" cy="856742"/>
          </a:xfrm>
          <a:prstGeom prst="roundRect">
            <a:avLst>
              <a:gd name="adj" fmla="val 13400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Expression &amp; Function parser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3094401" y="3862747"/>
            <a:ext cx="1428922" cy="656212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VTK parser</a:t>
            </a:r>
          </a:p>
        </p:txBody>
      </p:sp>
      <p:cxnSp>
        <p:nvCxnSpPr>
          <p:cNvPr id="58" name="Straight Arrow Connector 57"/>
          <p:cNvCxnSpPr>
            <a:stCxn id="54" idx="3"/>
          </p:cNvCxnSpPr>
          <p:nvPr/>
        </p:nvCxnSpPr>
        <p:spPr>
          <a:xfrm>
            <a:off x="2455899" y="4188270"/>
            <a:ext cx="638502" cy="258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5" idx="0"/>
            <a:endCxn id="47" idx="0"/>
          </p:cNvCxnSpPr>
          <p:nvPr/>
        </p:nvCxnSpPr>
        <p:spPr>
          <a:xfrm rot="16200000" flipH="1">
            <a:off x="6698658" y="68225"/>
            <a:ext cx="287682" cy="4344379"/>
          </a:xfrm>
          <a:prstGeom prst="bentConnector3">
            <a:avLst>
              <a:gd name="adj1" fmla="val -794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2" idx="0"/>
          </p:cNvCxnSpPr>
          <p:nvPr/>
        </p:nvCxnSpPr>
        <p:spPr>
          <a:xfrm>
            <a:off x="9943350" y="4423995"/>
            <a:ext cx="0" cy="2846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3"/>
          </p:cNvCxnSpPr>
          <p:nvPr/>
        </p:nvCxnSpPr>
        <p:spPr>
          <a:xfrm>
            <a:off x="2455899" y="3027234"/>
            <a:ext cx="6385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3322" y="3027234"/>
            <a:ext cx="3078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7" idx="2"/>
            <a:endCxn id="55" idx="2"/>
          </p:cNvCxnSpPr>
          <p:nvPr/>
        </p:nvCxnSpPr>
        <p:spPr>
          <a:xfrm rot="5400000">
            <a:off x="6687245" y="2407061"/>
            <a:ext cx="310511" cy="4344379"/>
          </a:xfrm>
          <a:prstGeom prst="bentConnector3">
            <a:avLst>
              <a:gd name="adj1" fmla="val 17362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2" idx="2"/>
            <a:endCxn id="57" idx="2"/>
          </p:cNvCxnSpPr>
          <p:nvPr/>
        </p:nvCxnSpPr>
        <p:spPr>
          <a:xfrm rot="5400000" flipH="1">
            <a:off x="6360728" y="1967093"/>
            <a:ext cx="1030755" cy="6134488"/>
          </a:xfrm>
          <a:prstGeom prst="bentConnector3">
            <a:avLst>
              <a:gd name="adj1" fmla="val -22178"/>
            </a:avLst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3094400" y="2699128"/>
            <a:ext cx="1428922" cy="656212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XML parser</a:t>
            </a:r>
          </a:p>
        </p:txBody>
      </p:sp>
      <p:cxnSp>
        <p:nvCxnSpPr>
          <p:cNvPr id="66" name="Elbow Connector 65"/>
          <p:cNvCxnSpPr>
            <a:stCxn id="57" idx="0"/>
          </p:cNvCxnSpPr>
          <p:nvPr/>
        </p:nvCxnSpPr>
        <p:spPr>
          <a:xfrm rot="5400000" flipH="1" flipV="1">
            <a:off x="4120941" y="3346330"/>
            <a:ext cx="204338" cy="828496"/>
          </a:xfrm>
          <a:prstGeom prst="bentConnector2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Arrow 66"/>
          <p:cNvSpPr/>
          <p:nvPr/>
        </p:nvSpPr>
        <p:spPr>
          <a:xfrm>
            <a:off x="6598399" y="3272167"/>
            <a:ext cx="707593" cy="484632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58847"/>
              </p:ext>
            </p:extLst>
          </p:nvPr>
        </p:nvGraphicFramePr>
        <p:xfrm>
          <a:off x="7694676" y="3253629"/>
          <a:ext cx="97276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17"/>
                <a:gridCol w="712149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37122"/>
              </p:ext>
            </p:extLst>
          </p:nvPr>
        </p:nvGraphicFramePr>
        <p:xfrm>
          <a:off x="9453333" y="3253627"/>
          <a:ext cx="9762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201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x=c+5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y=x^2+2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a=sph()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048218" y="1442623"/>
            <a:ext cx="165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Simulation loop</a:t>
            </a:r>
            <a:endParaRPr lang="hu-HU" dirty="0"/>
          </a:p>
        </p:txBody>
      </p:sp>
      <p:sp>
        <p:nvSpPr>
          <p:cNvPr id="71" name="Rounded Rectangle 70"/>
          <p:cNvSpPr/>
          <p:nvPr/>
        </p:nvSpPr>
        <p:spPr>
          <a:xfrm>
            <a:off x="4830919" y="3862747"/>
            <a:ext cx="1428922" cy="656212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>
                <a:solidFill>
                  <a:schemeClr val="tx1"/>
                </a:solidFill>
              </a:rPr>
              <a:t>Parameters</a:t>
            </a:r>
            <a:endParaRPr lang="hu-HU" sz="1600" dirty="0">
              <a:solidFill>
                <a:schemeClr val="tx1"/>
              </a:solidFill>
            </a:endParaRPr>
          </a:p>
        </p:txBody>
      </p:sp>
      <p:cxnSp>
        <p:nvCxnSpPr>
          <p:cNvPr id="72" name="Elbow Connector 71"/>
          <p:cNvCxnSpPr/>
          <p:nvPr/>
        </p:nvCxnSpPr>
        <p:spPr>
          <a:xfrm>
            <a:off x="4523322" y="3027234"/>
            <a:ext cx="307597" cy="116361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flipH="1">
            <a:off x="4623042" y="3619500"/>
            <a:ext cx="107466" cy="98872"/>
          </a:xfrm>
          <a:prstGeom prst="arc">
            <a:avLst>
              <a:gd name="adj1" fmla="val 10812769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Elbow Connector 83"/>
          <p:cNvCxnSpPr>
            <a:stCxn id="16" idx="0"/>
            <a:endCxn id="56" idx="2"/>
          </p:cNvCxnSpPr>
          <p:nvPr/>
        </p:nvCxnSpPr>
        <p:spPr>
          <a:xfrm rot="5400000" flipH="1" flipV="1">
            <a:off x="5031488" y="3154625"/>
            <a:ext cx="213131" cy="815092"/>
          </a:xfrm>
          <a:prstGeom prst="bentConnector3">
            <a:avLst>
              <a:gd name="adj1" fmla="val 5015"/>
            </a:avLst>
          </a:prstGeom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8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712242" y="2037171"/>
            <a:ext cx="2704696" cy="2828468"/>
            <a:chOff x="3994487" y="975287"/>
            <a:chExt cx="2704696" cy="2828468"/>
          </a:xfrm>
        </p:grpSpPr>
        <p:sp>
          <p:nvSpPr>
            <p:cNvPr id="31" name="Oval 30"/>
            <p:cNvSpPr/>
            <p:nvPr/>
          </p:nvSpPr>
          <p:spPr>
            <a:xfrm>
              <a:off x="3994487" y="1232036"/>
              <a:ext cx="1838422" cy="18384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5473569" y="2151247"/>
              <a:ext cx="1225614" cy="12256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Cross 32"/>
            <p:cNvSpPr/>
            <p:nvPr/>
          </p:nvSpPr>
          <p:spPr>
            <a:xfrm>
              <a:off x="4841509" y="2079058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Cross 33"/>
            <p:cNvSpPr/>
            <p:nvPr/>
          </p:nvSpPr>
          <p:spPr>
            <a:xfrm>
              <a:off x="6014187" y="2691865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4473594" y="2151248"/>
              <a:ext cx="434956" cy="16042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473594" y="2772972"/>
              <a:ext cx="1608229" cy="982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4009174" y="2151247"/>
              <a:ext cx="899379" cy="181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3" idx="5"/>
            </p:cNvCxnSpPr>
            <p:nvPr/>
          </p:nvCxnSpPr>
          <p:spPr>
            <a:xfrm>
              <a:off x="6081823" y="2772971"/>
              <a:ext cx="437873" cy="424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455" r="-6818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455" r="-13636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772031" y="3179962"/>
                  <a:ext cx="209866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031" y="3179962"/>
                  <a:ext cx="209866" cy="2993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47" r="-20588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368017" y="3050208"/>
                  <a:ext cx="2111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017" y="3050208"/>
                  <a:ext cx="21114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286" r="-11429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 flipV="1">
              <a:off x="5721350" y="1624579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29980" y="1540112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94400" y="1628775"/>
              <a:ext cx="181540" cy="9557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r="-13208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/>
            <p:nvPr/>
          </p:nvCxnSpPr>
          <p:spPr>
            <a:xfrm flipH="1" flipV="1">
              <a:off x="4908550" y="2151246"/>
              <a:ext cx="1173275" cy="62172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 flipV="1">
              <a:off x="5230678" y="2324746"/>
              <a:ext cx="854493" cy="4482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257162" y="2386469"/>
                  <a:ext cx="189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𝑛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162" y="2386469"/>
                  <a:ext cx="18992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129" r="-161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 flipV="1">
              <a:off x="6085170" y="1905731"/>
              <a:ext cx="242892" cy="858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419887" y="1768196"/>
                  <a:ext cx="249043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887" y="1768196"/>
                  <a:ext cx="249043" cy="2993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4634" r="-17073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128857" y="1585694"/>
                  <a:ext cx="250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857" y="1585694"/>
                  <a:ext cx="25032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2195" r="-12195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V="1">
              <a:off x="4911561" y="1802384"/>
              <a:ext cx="573741" cy="348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6081823" y="2764054"/>
              <a:ext cx="315539" cy="1039701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 flipV="1">
              <a:off x="4519689" y="975287"/>
              <a:ext cx="388861" cy="1175497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983690" y="3504442"/>
                  <a:ext cx="292965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690" y="3504442"/>
                  <a:ext cx="292965" cy="2993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417" r="-14583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823917" y="1341540"/>
                  <a:ext cx="294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3917" y="1341540"/>
                  <a:ext cx="29424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417" r="-10417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>
              <a:off x="5020304" y="1788219"/>
              <a:ext cx="1016611" cy="197615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9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112</Words>
  <Application>Microsoft Macintosh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Cambria Math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EDU_JSBE_3701@diakoffice.onmicrosoft.com</dc:creator>
  <cp:lastModifiedBy>EDU_JSBE_3701@diakoffice.onmicrosoft.com</cp:lastModifiedBy>
  <cp:revision>14</cp:revision>
  <dcterms:created xsi:type="dcterms:W3CDTF">2017-03-19T18:26:10Z</dcterms:created>
  <dcterms:modified xsi:type="dcterms:W3CDTF">2017-04-12T21:22:00Z</dcterms:modified>
</cp:coreProperties>
</file>