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EF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5"/>
    <p:restoredTop sz="94645"/>
  </p:normalViewPr>
  <p:slideViewPr>
    <p:cSldViewPr snapToGrid="0" snapToObjects="1">
      <p:cViewPr>
        <p:scale>
          <a:sx n="103" d="100"/>
          <a:sy n="103" d="100"/>
        </p:scale>
        <p:origin x="13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A7833-FDF3-A546-8743-F493C2209B93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D0288-4FF3-504F-9B5E-9B2B7C2A50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8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AFA-66F7-E144-8A72-65AB847480C6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A43-1AFF-E34C-8A8A-1A880B686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0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AFA-66F7-E144-8A72-65AB847480C6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A43-1AFF-E34C-8A8A-1A880B686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30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AFA-66F7-E144-8A72-65AB847480C6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A43-1AFF-E34C-8A8A-1A880B686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9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AFA-66F7-E144-8A72-65AB847480C6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A43-1AFF-E34C-8A8A-1A880B686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10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AFA-66F7-E144-8A72-65AB847480C6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A43-1AFF-E34C-8A8A-1A880B686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2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AFA-66F7-E144-8A72-65AB847480C6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A43-1AFF-E34C-8A8A-1A880B686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1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AFA-66F7-E144-8A72-65AB847480C6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A43-1AFF-E34C-8A8A-1A880B686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13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AFA-66F7-E144-8A72-65AB847480C6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A43-1AFF-E34C-8A8A-1A880B686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7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AFA-66F7-E144-8A72-65AB847480C6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A43-1AFF-E34C-8A8A-1A880B686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5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AFA-66F7-E144-8A72-65AB847480C6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A43-1AFF-E34C-8A8A-1A880B686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64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CAFA-66F7-E144-8A72-65AB847480C6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A43-1AFF-E34C-8A8A-1A880B686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1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4CAFA-66F7-E144-8A72-65AB847480C6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5A43-1AFF-E34C-8A8A-1A880B686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88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jpe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86999" y="631064"/>
            <a:ext cx="7215475" cy="5779628"/>
            <a:chOff x="3886999" y="631064"/>
            <a:chExt cx="7215475" cy="5779628"/>
          </a:xfrm>
        </p:grpSpPr>
        <p:sp>
          <p:nvSpPr>
            <p:cNvPr id="3" name="Rectangle 2"/>
            <p:cNvSpPr/>
            <p:nvPr/>
          </p:nvSpPr>
          <p:spPr>
            <a:xfrm>
              <a:off x="9099395" y="631064"/>
              <a:ext cx="2003079" cy="5779628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999" y="631064"/>
              <a:ext cx="5212396" cy="5779628"/>
            </a:xfrm>
            <a:prstGeom prst="rect">
              <a:avLst/>
            </a:prstGeom>
          </p:spPr>
        </p:pic>
        <p:sp>
          <p:nvSpPr>
            <p:cNvPr id="36" name="Right Brace 35"/>
            <p:cNvSpPr/>
            <p:nvPr/>
          </p:nvSpPr>
          <p:spPr>
            <a:xfrm>
              <a:off x="6874727" y="1088967"/>
              <a:ext cx="121632" cy="1241638"/>
            </a:xfrm>
            <a:prstGeom prst="rightBrace">
              <a:avLst>
                <a:gd name="adj1" fmla="val 57957"/>
                <a:gd name="adj2" fmla="val 5000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98305" y="1555897"/>
              <a:ext cx="1159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smtClean="0"/>
                <a:t>Global values</a:t>
              </a:r>
              <a:endParaRPr lang="en-GB" sz="1400"/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8493731" y="2367640"/>
              <a:ext cx="109653" cy="793731"/>
            </a:xfrm>
            <a:prstGeom prst="rightBrace">
              <a:avLst>
                <a:gd name="adj1" fmla="val 57957"/>
                <a:gd name="adj2" fmla="val 5000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548557" y="2579839"/>
              <a:ext cx="1036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Field values</a:t>
              </a:r>
              <a:endParaRPr lang="en-GB" sz="1400" dirty="0"/>
            </a:p>
          </p:txBody>
        </p:sp>
        <p:sp>
          <p:nvSpPr>
            <p:cNvPr id="41" name="Right Brace 40"/>
            <p:cNvSpPr/>
            <p:nvPr/>
          </p:nvSpPr>
          <p:spPr>
            <a:xfrm>
              <a:off x="7939668" y="3289474"/>
              <a:ext cx="109483" cy="641331"/>
            </a:xfrm>
            <a:prstGeom prst="rightBrace">
              <a:avLst>
                <a:gd name="adj1" fmla="val 57957"/>
                <a:gd name="adj2" fmla="val 5000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08646" y="3446361"/>
              <a:ext cx="1865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Computational domain</a:t>
              </a:r>
              <a:endParaRPr lang="en-GB" sz="1400" dirty="0"/>
            </a:p>
          </p:txBody>
        </p:sp>
        <p:sp>
          <p:nvSpPr>
            <p:cNvPr id="45" name="Right Brace 44"/>
            <p:cNvSpPr/>
            <p:nvPr/>
          </p:nvSpPr>
          <p:spPr>
            <a:xfrm>
              <a:off x="7299701" y="3981287"/>
              <a:ext cx="109653" cy="793731"/>
            </a:xfrm>
            <a:prstGeom prst="rightBrace">
              <a:avLst>
                <a:gd name="adj1" fmla="val 57957"/>
                <a:gd name="adj2" fmla="val 5000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54527" y="4224263"/>
              <a:ext cx="1565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Particle generation</a:t>
              </a:r>
              <a:endParaRPr lang="en-GB" sz="1400" dirty="0"/>
            </a:p>
          </p:txBody>
        </p:sp>
        <p:sp>
          <p:nvSpPr>
            <p:cNvPr id="49" name="Right Brace 48"/>
            <p:cNvSpPr/>
            <p:nvPr/>
          </p:nvSpPr>
          <p:spPr>
            <a:xfrm flipH="1">
              <a:off x="4702629" y="3180464"/>
              <a:ext cx="125199" cy="1706581"/>
            </a:xfrm>
            <a:prstGeom prst="rightBrace">
              <a:avLst>
                <a:gd name="adj1" fmla="val 57957"/>
                <a:gd name="adj2" fmla="val 5000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3924083" y="3879865"/>
              <a:ext cx="1279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Particle system</a:t>
              </a:r>
              <a:endParaRPr lang="en-GB" sz="1400" dirty="0"/>
            </a:p>
          </p:txBody>
        </p:sp>
        <p:sp>
          <p:nvSpPr>
            <p:cNvPr id="51" name="Right Brace 50"/>
            <p:cNvSpPr/>
            <p:nvPr/>
          </p:nvSpPr>
          <p:spPr>
            <a:xfrm>
              <a:off x="8816771" y="5010107"/>
              <a:ext cx="68978" cy="464664"/>
            </a:xfrm>
            <a:prstGeom prst="rightBrace">
              <a:avLst>
                <a:gd name="adj1" fmla="val 57957"/>
                <a:gd name="adj2" fmla="val 5000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887509" y="5088550"/>
              <a:ext cx="2214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Functions in solution order</a:t>
              </a:r>
              <a:endParaRPr lang="en-GB" sz="1400" dirty="0"/>
            </a:p>
          </p:txBody>
        </p:sp>
        <p:sp>
          <p:nvSpPr>
            <p:cNvPr id="53" name="Right Brace 52"/>
            <p:cNvSpPr/>
            <p:nvPr/>
          </p:nvSpPr>
          <p:spPr>
            <a:xfrm>
              <a:off x="6582168" y="5569761"/>
              <a:ext cx="70738" cy="692726"/>
            </a:xfrm>
            <a:prstGeom prst="rightBrace">
              <a:avLst>
                <a:gd name="adj1" fmla="val 57957"/>
                <a:gd name="adj2" fmla="val 5000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52906" y="5755780"/>
              <a:ext cx="1840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smtClean="0"/>
                <a:t>Simulation parameters</a:t>
              </a:r>
              <a:endParaRPr lang="en-GB" sz="1400" dirty="0"/>
            </a:p>
          </p:txBody>
        </p:sp>
        <p:sp>
          <p:nvSpPr>
            <p:cNvPr id="55" name="Right Brace 54"/>
            <p:cNvSpPr/>
            <p:nvPr/>
          </p:nvSpPr>
          <p:spPr>
            <a:xfrm flipH="1">
              <a:off x="4331081" y="856494"/>
              <a:ext cx="123253" cy="4713267"/>
            </a:xfrm>
            <a:prstGeom prst="rightBrace">
              <a:avLst>
                <a:gd name="adj1" fmla="val 57957"/>
                <a:gd name="adj2" fmla="val 50000"/>
              </a:avLst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56" name="TextBox 55"/>
            <p:cNvSpPr txBox="1"/>
            <p:nvPr/>
          </p:nvSpPr>
          <p:spPr>
            <a:xfrm rot="16200000">
              <a:off x="3515390" y="3026575"/>
              <a:ext cx="1279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Function space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48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79597" y="289053"/>
            <a:ext cx="3656423" cy="6479738"/>
            <a:chOff x="179597" y="289053"/>
            <a:chExt cx="3656423" cy="6479738"/>
          </a:xfrm>
        </p:grpSpPr>
        <p:sp>
          <p:nvSpPr>
            <p:cNvPr id="20" name="Rectangle 19"/>
            <p:cNvSpPr/>
            <p:nvPr/>
          </p:nvSpPr>
          <p:spPr>
            <a:xfrm>
              <a:off x="179597" y="289053"/>
              <a:ext cx="3656423" cy="64797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b="1" smtClean="0">
                  <a:solidFill>
                    <a:schemeClr val="tx1"/>
                  </a:solidFill>
                </a:rPr>
                <a:t>Simulation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25048" y="666138"/>
              <a:ext cx="3366006" cy="3861257"/>
              <a:chOff x="325048" y="666138"/>
              <a:chExt cx="3366006" cy="3861257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25048" y="666138"/>
                <a:ext cx="3366006" cy="3861257"/>
              </a:xfrm>
              <a:prstGeom prst="rect">
                <a:avLst/>
              </a:prstGeom>
              <a:solidFill>
                <a:schemeClr val="accent4"/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b="1" dirty="0" smtClean="0">
                    <a:solidFill>
                      <a:schemeClr val="tx1"/>
                    </a:solidFill>
                  </a:rPr>
                  <a:t>Function space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516187" y="1050229"/>
                <a:ext cx="2990718" cy="1611402"/>
                <a:chOff x="7931747" y="4303726"/>
                <a:chExt cx="2990718" cy="1611402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7931747" y="4303726"/>
                  <a:ext cx="2990718" cy="161140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b="1" dirty="0" smtClean="0">
                      <a:solidFill>
                        <a:schemeClr val="tx1"/>
                      </a:solidFill>
                    </a:rPr>
                    <a:t>Workspace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9298532" y="4303726"/>
                  <a:ext cx="1623933" cy="1611402"/>
                  <a:chOff x="3946357" y="1568916"/>
                  <a:chExt cx="1623932" cy="1611402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3946357" y="1568916"/>
                    <a:ext cx="1623931" cy="40426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GB" smtClean="0">
                        <a:solidFill>
                          <a:schemeClr val="tx1"/>
                        </a:solidFill>
                      </a:rPr>
                      <a:t>Constants</a:t>
                    </a:r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946358" y="1973180"/>
                    <a:ext cx="1623931" cy="40426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GB" smtClean="0">
                        <a:solidFill>
                          <a:schemeClr val="tx1"/>
                        </a:solidFill>
                      </a:rPr>
                      <a:t>Variables</a:t>
                    </a:r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3946358" y="2374617"/>
                    <a:ext cx="1623931" cy="40426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GB" smtClean="0">
                        <a:solidFill>
                          <a:schemeClr val="tx1"/>
                        </a:solidFill>
                      </a:rPr>
                      <a:t>Fields</a:t>
                    </a:r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946358" y="2776054"/>
                    <a:ext cx="1623931" cy="40426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GB" dirty="0" smtClean="0">
                        <a:solidFill>
                          <a:schemeClr val="tx1"/>
                        </a:solidFill>
                      </a:rPr>
                      <a:t>Particle system</a:t>
                    </a:r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" name="Rectangle 3"/>
                <p:cNvSpPr/>
                <p:nvPr/>
              </p:nvSpPr>
              <p:spPr>
                <a:xfrm>
                  <a:off x="7931747" y="4303726"/>
                  <a:ext cx="2990718" cy="1611402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b="1" dirty="0" smtClean="0">
                      <a:solidFill>
                        <a:schemeClr val="tx1"/>
                      </a:solidFill>
                    </a:rPr>
                    <a:t>Workspace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516187" y="2750827"/>
                <a:ext cx="2990718" cy="1611402"/>
                <a:chOff x="8032414" y="3674552"/>
                <a:chExt cx="2990718" cy="1611402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8032414" y="3674552"/>
                  <a:ext cx="2990718" cy="161140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b="1" dirty="0" smtClean="0">
                      <a:solidFill>
                        <a:schemeClr val="tx1"/>
                      </a:solidFill>
                    </a:rPr>
                    <a:t>Functions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9399199" y="3674552"/>
                  <a:ext cx="1623933" cy="1611402"/>
                  <a:chOff x="3946357" y="1568916"/>
                  <a:chExt cx="1623932" cy="1611402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3946357" y="1568916"/>
                    <a:ext cx="1623931" cy="40426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GB" dirty="0" smtClean="0">
                        <a:solidFill>
                          <a:schemeClr val="tx1"/>
                        </a:solidFill>
                      </a:rPr>
                      <a:t>function1</a:t>
                    </a:r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3946358" y="1973180"/>
                    <a:ext cx="1623931" cy="40426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GB" dirty="0" smtClean="0">
                        <a:solidFill>
                          <a:schemeClr val="tx1"/>
                        </a:solidFill>
                      </a:rPr>
                      <a:t>function2</a:t>
                    </a:r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3946358" y="2374617"/>
                    <a:ext cx="1623931" cy="40426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mr-IN" dirty="0" smtClean="0">
                        <a:solidFill>
                          <a:schemeClr val="tx1"/>
                        </a:solidFill>
                      </a:rPr>
                      <a:t>…</a:t>
                    </a:r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3946358" y="2776054"/>
                    <a:ext cx="1623931" cy="40426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GB" dirty="0" smtClean="0">
                        <a:solidFill>
                          <a:schemeClr val="tx1"/>
                        </a:solidFill>
                      </a:rPr>
                      <a:t>fuctionN</a:t>
                    </a:r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7" name="Rectangle 26"/>
                <p:cNvSpPr/>
                <p:nvPr/>
              </p:nvSpPr>
              <p:spPr>
                <a:xfrm>
                  <a:off x="8032414" y="3674552"/>
                  <a:ext cx="2990718" cy="1611402"/>
                </a:xfrm>
                <a:prstGeom prst="rect">
                  <a:avLst/>
                </a:prstGeom>
                <a:noFill/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b="1" dirty="0" smtClean="0">
                      <a:solidFill>
                        <a:schemeClr val="tx1"/>
                      </a:solidFill>
                    </a:rPr>
                    <a:t>Functions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325048" y="4616591"/>
              <a:ext cx="3366006" cy="2015666"/>
              <a:chOff x="6459787" y="3046987"/>
              <a:chExt cx="2990718" cy="201566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459787" y="3046987"/>
                <a:ext cx="2990718" cy="20156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b="1" dirty="0" smtClean="0">
                    <a:solidFill>
                      <a:schemeClr val="tx1"/>
                    </a:solidFill>
                  </a:rPr>
                  <a:t>Parameter space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59787" y="4655562"/>
                <a:ext cx="2990718" cy="4042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o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utput_format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459787" y="3451251"/>
                <a:ext cx="2990718" cy="1207138"/>
                <a:chOff x="2579573" y="1973180"/>
                <a:chExt cx="2990716" cy="1207138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2579573" y="1973180"/>
                  <a:ext cx="2990716" cy="40426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>
                      <a:solidFill>
                        <a:schemeClr val="tx1"/>
                      </a:solidFill>
                    </a:rPr>
                    <a:t>s</a:t>
                  </a:r>
                  <a:r>
                    <a:rPr lang="en-GB" smtClean="0">
                      <a:solidFill>
                        <a:schemeClr val="tx1"/>
                      </a:solidFill>
                    </a:rPr>
                    <a:t>imulated_time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579573" y="2374617"/>
                  <a:ext cx="2990716" cy="40426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 smtClean="0">
                      <a:solidFill>
                        <a:schemeClr val="tx1"/>
                      </a:solidFill>
                    </a:rPr>
                    <a:t>print_interval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579573" y="2776054"/>
                  <a:ext cx="2990716" cy="40426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>
                      <a:solidFill>
                        <a:schemeClr val="tx1"/>
                      </a:solidFill>
                    </a:rPr>
                    <a:t>c</a:t>
                  </a:r>
                  <a:r>
                    <a:rPr lang="en-GB" smtClean="0">
                      <a:solidFill>
                        <a:schemeClr val="tx1"/>
                      </a:solidFill>
                    </a:rPr>
                    <a:t>onfirm_on_exit</a:t>
                  </a:r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6459787" y="3046987"/>
                <a:ext cx="2990718" cy="2015666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04" y="369711"/>
            <a:ext cx="4495800" cy="176530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4252022" y="2801381"/>
            <a:ext cx="7011846" cy="3525592"/>
            <a:chOff x="4252022" y="2801381"/>
            <a:chExt cx="7011846" cy="3525592"/>
          </a:xfrm>
        </p:grpSpPr>
        <p:grpSp>
          <p:nvGrpSpPr>
            <p:cNvPr id="49" name="Group 48"/>
            <p:cNvGrpSpPr/>
            <p:nvPr/>
          </p:nvGrpSpPr>
          <p:grpSpPr>
            <a:xfrm>
              <a:off x="4659042" y="2801381"/>
              <a:ext cx="6604826" cy="3525592"/>
              <a:chOff x="4659042" y="2801381"/>
              <a:chExt cx="6604826" cy="3525592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042" y="2801381"/>
                <a:ext cx="2107168" cy="1762796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7871" y="2801381"/>
                <a:ext cx="2107168" cy="1762796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6700" y="2801381"/>
                <a:ext cx="2107168" cy="1762796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042" y="4564177"/>
                <a:ext cx="2107168" cy="1762796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7871" y="4564177"/>
                <a:ext cx="2107168" cy="1762796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6700" y="4564177"/>
                <a:ext cx="2107168" cy="1762796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659042" y="2934095"/>
                    <a:ext cx="6163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=0</m:t>
                        </m:r>
                      </m:oMath>
                    </a14:m>
                    <a:r>
                      <a:rPr lang="en-GB" dirty="0" smtClean="0"/>
                      <a:t>s</a:t>
                    </a:r>
                    <a:endParaRPr lang="en-GB" dirty="0"/>
                  </a:p>
                </p:txBody>
              </p:sp>
            </mc:Choice>
            <mc:Fallback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9042" y="2934095"/>
                    <a:ext cx="616387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881" t="-28261" r="-23762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6901986" y="2934095"/>
                    <a:ext cx="6163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=1</m:t>
                        </m:r>
                      </m:oMath>
                    </a14:m>
                    <a:r>
                      <a:rPr lang="en-GB" dirty="0" smtClean="0"/>
                      <a:t>s</a:t>
                    </a:r>
                    <a:endParaRPr lang="en-GB" dirty="0"/>
                  </a:p>
                </p:txBody>
              </p:sp>
            </mc:Choice>
            <mc:Fallback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1986" y="2934095"/>
                    <a:ext cx="616387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1881" t="-28261" r="-23762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9156700" y="2934095"/>
                    <a:ext cx="6163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=2</m:t>
                        </m:r>
                      </m:oMath>
                    </a14:m>
                    <a:r>
                      <a:rPr lang="en-GB" dirty="0" smtClean="0"/>
                      <a:t>s</a:t>
                    </a:r>
                    <a:endParaRPr lang="en-GB" dirty="0"/>
                  </a:p>
                </p:txBody>
              </p:sp>
            </mc:Choice>
            <mc:Fallback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6700" y="2934095"/>
                    <a:ext cx="616387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1881" t="-28261" r="-23762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659042" y="4698794"/>
                    <a:ext cx="6163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=3</m:t>
                        </m:r>
                      </m:oMath>
                    </a14:m>
                    <a:r>
                      <a:rPr lang="en-GB" dirty="0" smtClean="0"/>
                      <a:t>s</a:t>
                    </a:r>
                    <a:endParaRPr lang="en-GB" dirty="0"/>
                  </a:p>
                </p:txBody>
              </p:sp>
            </mc:Choice>
            <mc:Fallback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9042" y="4698794"/>
                    <a:ext cx="616387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1881" t="-28889" r="-23762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6901986" y="4698794"/>
                    <a:ext cx="6163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=4</m:t>
                        </m:r>
                      </m:oMath>
                    </a14:m>
                    <a:r>
                      <a:rPr lang="en-GB" dirty="0" smtClean="0"/>
                      <a:t>s</a:t>
                    </a:r>
                    <a:endParaRPr lang="en-GB" dirty="0"/>
                  </a:p>
                </p:txBody>
              </p:sp>
            </mc:Choice>
            <mc:Fallback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1986" y="4698794"/>
                    <a:ext cx="616387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1881" t="-28889" r="-23762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9156700" y="4698794"/>
                    <a:ext cx="6163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=5</m:t>
                        </m:r>
                      </m:oMath>
                    </a14:m>
                    <a:r>
                      <a:rPr lang="en-GB" dirty="0" smtClean="0"/>
                      <a:t>s</a:t>
                    </a:r>
                    <a:endParaRPr lang="en-GB" dirty="0"/>
                  </a:p>
                </p:txBody>
              </p:sp>
            </mc:Choice>
            <mc:Fallback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6700" y="4698794"/>
                    <a:ext cx="616387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881" t="-28889" r="-23762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91" t="26684" r="18464" b="23372"/>
            <a:stretch/>
          </p:blipFill>
          <p:spPr>
            <a:xfrm>
              <a:off x="4252022" y="3897807"/>
              <a:ext cx="814039" cy="691375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092109" y="4215987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2109" y="4215987"/>
                  <a:ext cx="183320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667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296656" y="4000404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656" y="4000404"/>
                  <a:ext cx="186718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3333" r="-26667" b="-2391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562741" y="3649695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741" y="3649695"/>
                  <a:ext cx="169085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581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97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67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EDU_JSBE_3701@diakoffice.onmicrosoft.com</dc:creator>
  <cp:lastModifiedBy>EDU_JSBE_3701@diakoffice.onmicrosoft.com</cp:lastModifiedBy>
  <cp:revision>14</cp:revision>
  <dcterms:created xsi:type="dcterms:W3CDTF">2017-02-23T14:54:07Z</dcterms:created>
  <dcterms:modified xsi:type="dcterms:W3CDTF">2017-02-26T20:36:51Z</dcterms:modified>
</cp:coreProperties>
</file>