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F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702"/>
  </p:normalViewPr>
  <p:slideViewPr>
    <p:cSldViewPr snapToGrid="0" snapToObjects="1">
      <p:cViewPr>
        <p:scale>
          <a:sx n="106" d="100"/>
          <a:sy n="106" d="100"/>
        </p:scale>
        <p:origin x="150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39B35-D6DD-EA44-B274-DB31CBBE2D98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78033-6C61-AF44-AB43-286021186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6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1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2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5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2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23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52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7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3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5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7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1DFB-7B28-114B-8074-0837DBB019C8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4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336"/>
          <p:cNvGrpSpPr/>
          <p:nvPr/>
        </p:nvGrpSpPr>
        <p:grpSpPr>
          <a:xfrm>
            <a:off x="1205926" y="804112"/>
            <a:ext cx="10125457" cy="5178544"/>
            <a:chOff x="1015008" y="583048"/>
            <a:chExt cx="10125457" cy="5178544"/>
          </a:xfrm>
        </p:grpSpPr>
        <p:sp>
          <p:nvSpPr>
            <p:cNvPr id="5" name="Rounded Rectangle 4"/>
            <p:cNvSpPr/>
            <p:nvPr/>
          </p:nvSpPr>
          <p:spPr>
            <a:xfrm>
              <a:off x="2910740" y="1494917"/>
              <a:ext cx="1156996" cy="667040"/>
            </a:xfrm>
            <a:prstGeom prst="roundRect">
              <a:avLst>
                <a:gd name="adj" fmla="val 13558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Term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914362" y="583048"/>
              <a:ext cx="1786981" cy="494523"/>
            </a:xfrm>
            <a:prstGeom prst="roundRect">
              <a:avLst>
                <a:gd name="adj" fmla="val 16255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Expression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945823" y="1494916"/>
              <a:ext cx="1456502" cy="667040"/>
            </a:xfrm>
            <a:prstGeom prst="roundRect">
              <a:avLst>
                <a:gd name="adj" fmla="val 16571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Operator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53386" y="2916862"/>
              <a:ext cx="1156996" cy="702642"/>
            </a:xfrm>
            <a:prstGeom prst="roundRect">
              <a:avLst>
                <a:gd name="adj" fmla="val 15731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Single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975536" y="2916859"/>
              <a:ext cx="976606" cy="702642"/>
            </a:xfrm>
            <a:prstGeom prst="roundRect">
              <a:avLst>
                <a:gd name="adj" fmla="val 12871"/>
              </a:avLst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Field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422541" y="4374403"/>
              <a:ext cx="1161073" cy="667043"/>
            </a:xfrm>
            <a:prstGeom prst="roundRect">
              <a:avLst>
                <a:gd name="adj" fmla="val 18563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Variable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90409" y="4374403"/>
              <a:ext cx="1346624" cy="682250"/>
            </a:xfrm>
            <a:prstGeom prst="roundRect">
              <a:avLst>
                <a:gd name="adj" fmla="val 19546"/>
              </a:avLst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Particle system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376158" y="2490539"/>
              <a:ext cx="1456502" cy="684250"/>
            </a:xfrm>
            <a:prstGeom prst="roundRect">
              <a:avLst>
                <a:gd name="adj" fmla="val 16154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Arithmetic operator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376158" y="3402408"/>
              <a:ext cx="1456502" cy="494523"/>
            </a:xfrm>
            <a:prstGeom prst="roundRect">
              <a:avLst>
                <a:gd name="adj" fmla="val 20320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+, -, *, /, ^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46774" y="3402408"/>
              <a:ext cx="1456502" cy="494523"/>
            </a:xfrm>
            <a:prstGeom prst="roundRect">
              <a:avLst>
                <a:gd name="adj" fmla="val 20319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sin, cos, ...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597289" y="2490539"/>
              <a:ext cx="1456502" cy="657301"/>
            </a:xfrm>
            <a:prstGeom prst="roundRect">
              <a:avLst>
                <a:gd name="adj" fmla="val 13759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Interaction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474561" y="3395101"/>
              <a:ext cx="1066159" cy="494523"/>
            </a:xfrm>
            <a:prstGeom prst="roundRect">
              <a:avLst>
                <a:gd name="adj" fmla="val 8128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Fsearch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501565" y="4494072"/>
              <a:ext cx="752310" cy="494523"/>
            </a:xfrm>
            <a:prstGeom prst="roundRect">
              <a:avLst>
                <a:gd name="adj" fmla="val 11557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SPH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377048" y="4494071"/>
              <a:ext cx="1066447" cy="494523"/>
            </a:xfrm>
            <a:prstGeom prst="roundRect">
              <a:avLst>
                <a:gd name="adj" fmla="val 11557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N</a:t>
              </a:r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-body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566669" y="4494071"/>
              <a:ext cx="770318" cy="494523"/>
            </a:xfrm>
            <a:prstGeom prst="roundRect">
              <a:avLst>
                <a:gd name="adj" fmla="val 9630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DEM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458327" y="4494071"/>
              <a:ext cx="770318" cy="494523"/>
            </a:xfrm>
            <a:prstGeom prst="roundRect">
              <a:avLst>
                <a:gd name="adj" fmla="val 9630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...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015008" y="4374404"/>
              <a:ext cx="1202762" cy="667044"/>
            </a:xfrm>
            <a:prstGeom prst="roundRect">
              <a:avLst>
                <a:gd name="adj" fmla="val 17135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Constant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6946774" y="2490539"/>
              <a:ext cx="1456502" cy="675592"/>
            </a:xfrm>
            <a:prstGeom prst="roundRect">
              <a:avLst>
                <a:gd name="adj" fmla="val 13386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Arithmetic function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91" name="Elbow Connector 90"/>
            <p:cNvCxnSpPr>
              <a:stCxn id="6" idx="2"/>
              <a:endCxn id="5" idx="0"/>
            </p:cNvCxnSpPr>
            <p:nvPr/>
          </p:nvCxnSpPr>
          <p:spPr>
            <a:xfrm rot="5400000">
              <a:off x="4439873" y="126937"/>
              <a:ext cx="417346" cy="2318615"/>
            </a:xfrm>
            <a:prstGeom prst="bentConnector3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6" idx="2"/>
              <a:endCxn id="7" idx="0"/>
            </p:cNvCxnSpPr>
            <p:nvPr/>
          </p:nvCxnSpPr>
          <p:spPr>
            <a:xfrm rot="16200000" flipH="1">
              <a:off x="6532291" y="353132"/>
              <a:ext cx="417345" cy="1866221"/>
            </a:xfrm>
            <a:prstGeom prst="bentConnector3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" idx="2"/>
              <a:endCxn id="8" idx="0"/>
            </p:cNvCxnSpPr>
            <p:nvPr/>
          </p:nvCxnSpPr>
          <p:spPr>
            <a:xfrm rot="5400000">
              <a:off x="2533109" y="1960732"/>
              <a:ext cx="754905" cy="1157354"/>
            </a:xfrm>
            <a:prstGeom prst="bentConnector3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5" idx="2"/>
              <a:endCxn id="9" idx="0"/>
            </p:cNvCxnSpPr>
            <p:nvPr/>
          </p:nvCxnSpPr>
          <p:spPr>
            <a:xfrm rot="16200000" flipH="1">
              <a:off x="3599087" y="2052107"/>
              <a:ext cx="754902" cy="974601"/>
            </a:xfrm>
            <a:prstGeom prst="bentConnector3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" idx="2"/>
              <a:endCxn id="46" idx="0"/>
            </p:cNvCxnSpPr>
            <p:nvPr/>
          </p:nvCxnSpPr>
          <p:spPr>
            <a:xfrm rot="5400000">
              <a:off x="1596687" y="3639207"/>
              <a:ext cx="754900" cy="715495"/>
            </a:xfrm>
            <a:prstGeom prst="bentConnector3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8" idx="2"/>
              <a:endCxn id="10" idx="0"/>
            </p:cNvCxnSpPr>
            <p:nvPr/>
          </p:nvCxnSpPr>
          <p:spPr>
            <a:xfrm rot="16200000" flipH="1">
              <a:off x="2290032" y="3661356"/>
              <a:ext cx="754899" cy="671194"/>
            </a:xfrm>
            <a:prstGeom prst="bentConnector3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7" idx="2"/>
              <a:endCxn id="19" idx="0"/>
            </p:cNvCxnSpPr>
            <p:nvPr/>
          </p:nvCxnSpPr>
          <p:spPr>
            <a:xfrm rot="5400000">
              <a:off x="6724951" y="1541415"/>
              <a:ext cx="328583" cy="1569665"/>
            </a:xfrm>
            <a:prstGeom prst="bentConnector3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7" idx="2"/>
              <a:endCxn id="86" idx="0"/>
            </p:cNvCxnSpPr>
            <p:nvPr/>
          </p:nvCxnSpPr>
          <p:spPr>
            <a:xfrm rot="16200000" flipH="1">
              <a:off x="7510258" y="2325771"/>
              <a:ext cx="328583" cy="951"/>
            </a:xfrm>
            <a:prstGeom prst="bentConnector3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7" idx="2"/>
              <a:endCxn id="27" idx="0"/>
            </p:cNvCxnSpPr>
            <p:nvPr/>
          </p:nvCxnSpPr>
          <p:spPr>
            <a:xfrm rot="16200000" flipH="1">
              <a:off x="8335516" y="1500514"/>
              <a:ext cx="328583" cy="1651466"/>
            </a:xfrm>
            <a:prstGeom prst="bentConnector3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" idx="2"/>
              <a:endCxn id="11" idx="0"/>
            </p:cNvCxnSpPr>
            <p:nvPr/>
          </p:nvCxnSpPr>
          <p:spPr>
            <a:xfrm flipH="1">
              <a:off x="4463721" y="3619501"/>
              <a:ext cx="118" cy="754902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23" idx="0"/>
            </p:cNvCxnSpPr>
            <p:nvPr/>
          </p:nvCxnSpPr>
          <p:spPr>
            <a:xfrm>
              <a:off x="6104409" y="3174789"/>
              <a:ext cx="0" cy="227619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86" idx="2"/>
              <a:endCxn id="24" idx="0"/>
            </p:cNvCxnSpPr>
            <p:nvPr/>
          </p:nvCxnSpPr>
          <p:spPr>
            <a:xfrm>
              <a:off x="7675025" y="3166131"/>
              <a:ext cx="0" cy="236277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10141807" y="4052401"/>
              <a:ext cx="998658" cy="494523"/>
            </a:xfrm>
            <a:prstGeom prst="roundRect">
              <a:avLst>
                <a:gd name="adj" fmla="val 14223"/>
              </a:avLst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Fmax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0141807" y="4659735"/>
              <a:ext cx="998658" cy="494523"/>
            </a:xfrm>
            <a:prstGeom prst="roundRect">
              <a:avLst>
                <a:gd name="adj" fmla="val 14223"/>
              </a:avLst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Fmin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0141807" y="5267069"/>
              <a:ext cx="998658" cy="494523"/>
            </a:xfrm>
            <a:prstGeom prst="roundRect">
              <a:avLst>
                <a:gd name="adj" fmla="val 14224"/>
              </a:avLst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Fmean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90" name="Elbow Connector 89"/>
            <p:cNvCxnSpPr>
              <a:stCxn id="27" idx="2"/>
              <a:endCxn id="29" idx="0"/>
            </p:cNvCxnSpPr>
            <p:nvPr/>
          </p:nvCxnSpPr>
          <p:spPr>
            <a:xfrm rot="16200000" flipH="1">
              <a:off x="9542960" y="2930419"/>
              <a:ext cx="247261" cy="682101"/>
            </a:xfrm>
            <a:prstGeom prst="bentConnector3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9" idx="2"/>
              <a:endCxn id="81" idx="1"/>
            </p:cNvCxnSpPr>
            <p:nvPr/>
          </p:nvCxnSpPr>
          <p:spPr>
            <a:xfrm rot="16200000" flipH="1">
              <a:off x="9869705" y="4027560"/>
              <a:ext cx="410039" cy="134166"/>
            </a:xfrm>
            <a:prstGeom prst="bentConnector2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lbow Connector 111"/>
            <p:cNvCxnSpPr>
              <a:stCxn id="29" idx="2"/>
              <a:endCxn id="82" idx="1"/>
            </p:cNvCxnSpPr>
            <p:nvPr/>
          </p:nvCxnSpPr>
          <p:spPr>
            <a:xfrm rot="16200000" flipH="1">
              <a:off x="9566038" y="4331227"/>
              <a:ext cx="1017373" cy="134166"/>
            </a:xfrm>
            <a:prstGeom prst="bentConnector2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29" idx="2"/>
              <a:endCxn id="83" idx="1"/>
            </p:cNvCxnSpPr>
            <p:nvPr/>
          </p:nvCxnSpPr>
          <p:spPr>
            <a:xfrm rot="16200000" flipH="1">
              <a:off x="9262371" y="4634894"/>
              <a:ext cx="1624707" cy="134166"/>
            </a:xfrm>
            <a:prstGeom prst="bentConnector2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stCxn id="27" idx="2"/>
            </p:cNvCxnSpPr>
            <p:nvPr/>
          </p:nvCxnSpPr>
          <p:spPr>
            <a:xfrm>
              <a:off x="9325540" y="3147840"/>
              <a:ext cx="0" cy="97855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endCxn id="35" idx="0"/>
            </p:cNvCxnSpPr>
            <p:nvPr/>
          </p:nvCxnSpPr>
          <p:spPr>
            <a:xfrm rot="10800000" flipV="1">
              <a:off x="5877720" y="4127582"/>
              <a:ext cx="3447820" cy="366490"/>
            </a:xfrm>
            <a:prstGeom prst="bentConnector2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Elbow Connector 307"/>
            <p:cNvCxnSpPr>
              <a:endCxn id="36" idx="0"/>
            </p:cNvCxnSpPr>
            <p:nvPr/>
          </p:nvCxnSpPr>
          <p:spPr>
            <a:xfrm rot="10800000" flipV="1">
              <a:off x="6910273" y="4127579"/>
              <a:ext cx="2424177" cy="366491"/>
            </a:xfrm>
            <a:prstGeom prst="bentConnector2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Elbow Connector 310"/>
            <p:cNvCxnSpPr>
              <a:endCxn id="37" idx="0"/>
            </p:cNvCxnSpPr>
            <p:nvPr/>
          </p:nvCxnSpPr>
          <p:spPr>
            <a:xfrm rot="10800000" flipV="1">
              <a:off x="7951829" y="4126395"/>
              <a:ext cx="1382621" cy="367676"/>
            </a:xfrm>
            <a:prstGeom prst="bentConnector2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Elbow Connector 314"/>
            <p:cNvCxnSpPr>
              <a:endCxn id="38" idx="0"/>
            </p:cNvCxnSpPr>
            <p:nvPr/>
          </p:nvCxnSpPr>
          <p:spPr>
            <a:xfrm rot="10800000" flipV="1">
              <a:off x="8843487" y="4126393"/>
              <a:ext cx="482055" cy="367678"/>
            </a:xfrm>
            <a:prstGeom prst="bentConnector2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8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7375560" y="2384255"/>
            <a:ext cx="3278258" cy="2039740"/>
          </a:xfrm>
          <a:prstGeom prst="roundRect">
            <a:avLst>
              <a:gd name="adj" fmla="val 5745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0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Solver</a:t>
            </a:r>
            <a:endParaRPr lang="hu-HU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499555" y="2820898"/>
            <a:ext cx="1361450" cy="1483452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Workspace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296520" y="2800194"/>
            <a:ext cx="1242773" cy="150415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dirty="0" err="1" smtClean="0">
                <a:solidFill>
                  <a:schemeClr val="tx1"/>
                </a:solidFill>
              </a:rPr>
              <a:t>Equations</a:t>
            </a:r>
            <a:endParaRPr lang="hu-HU" sz="16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861005" y="3140735"/>
            <a:ext cx="4355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861005" y="3973665"/>
            <a:ext cx="43551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9201648" y="4708613"/>
            <a:ext cx="1483404" cy="841101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VTK</a:t>
            </a:r>
          </a:p>
          <a:p>
            <a:pPr algn="ctr"/>
            <a:r>
              <a:rPr lang="hu-HU" sz="1600" dirty="0" smtClean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999397" y="1442623"/>
            <a:ext cx="1456502" cy="900666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tx1"/>
                </a:solidFill>
              </a:rPr>
              <a:t>XML Document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999397" y="3737937"/>
            <a:ext cx="1456502" cy="900666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VTK </a:t>
            </a:r>
            <a:r>
              <a:rPr lang="hu-HU" sz="1600" dirty="0" smtClean="0">
                <a:solidFill>
                  <a:schemeClr val="tx1"/>
                </a:solidFill>
              </a:rPr>
              <a:t>Document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845115" y="2096573"/>
            <a:ext cx="3650389" cy="2637933"/>
          </a:xfrm>
          <a:prstGeom prst="roundRect">
            <a:avLst>
              <a:gd name="adj" fmla="val 6476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Case Assembler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4831139" y="2598863"/>
            <a:ext cx="1428922" cy="856742"/>
          </a:xfrm>
          <a:prstGeom prst="roundRect">
            <a:avLst>
              <a:gd name="adj" fmla="val 13400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Expression &amp; </a:t>
            </a:r>
            <a:r>
              <a:rPr lang="hu-HU" sz="1600" dirty="0" err="1" smtClean="0">
                <a:solidFill>
                  <a:schemeClr val="tx1"/>
                </a:solidFill>
              </a:rPr>
              <a:t>Equation</a:t>
            </a:r>
            <a:r>
              <a:rPr lang="hu-HU" sz="1600" dirty="0" smtClean="0">
                <a:solidFill>
                  <a:schemeClr val="tx1"/>
                </a:solidFill>
              </a:rPr>
              <a:t> parser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094401" y="3862747"/>
            <a:ext cx="1428922" cy="656212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tx1"/>
                </a:solidFill>
              </a:rPr>
              <a:t>VTK-parser</a:t>
            </a:r>
            <a:endParaRPr lang="hu-HU" sz="16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54" idx="3"/>
          </p:cNvCxnSpPr>
          <p:nvPr/>
        </p:nvCxnSpPr>
        <p:spPr>
          <a:xfrm>
            <a:off x="2455899" y="4188270"/>
            <a:ext cx="638502" cy="258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5" idx="0"/>
            <a:endCxn id="47" idx="0"/>
          </p:cNvCxnSpPr>
          <p:nvPr/>
        </p:nvCxnSpPr>
        <p:spPr>
          <a:xfrm rot="16200000" flipH="1">
            <a:off x="6698658" y="68225"/>
            <a:ext cx="287682" cy="4344379"/>
          </a:xfrm>
          <a:prstGeom prst="bentConnector3">
            <a:avLst>
              <a:gd name="adj1" fmla="val -794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2" idx="0"/>
          </p:cNvCxnSpPr>
          <p:nvPr/>
        </p:nvCxnSpPr>
        <p:spPr>
          <a:xfrm>
            <a:off x="9943350" y="4423995"/>
            <a:ext cx="0" cy="2846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3322" y="3027234"/>
            <a:ext cx="3078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7" idx="2"/>
            <a:endCxn id="55" idx="2"/>
          </p:cNvCxnSpPr>
          <p:nvPr/>
        </p:nvCxnSpPr>
        <p:spPr>
          <a:xfrm rot="5400000">
            <a:off x="6687245" y="2407061"/>
            <a:ext cx="310511" cy="4344379"/>
          </a:xfrm>
          <a:prstGeom prst="bentConnector3">
            <a:avLst>
              <a:gd name="adj1" fmla="val 17362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2" idx="2"/>
            <a:endCxn id="57" idx="2"/>
          </p:cNvCxnSpPr>
          <p:nvPr/>
        </p:nvCxnSpPr>
        <p:spPr>
          <a:xfrm rot="5400000" flipH="1">
            <a:off x="6360728" y="1967093"/>
            <a:ext cx="1030755" cy="6134488"/>
          </a:xfrm>
          <a:prstGeom prst="bentConnector3">
            <a:avLst>
              <a:gd name="adj1" fmla="val -22178"/>
            </a:avLst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3094400" y="2699128"/>
            <a:ext cx="1428922" cy="656212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tx1"/>
                </a:solidFill>
              </a:rPr>
              <a:t>XML-parser</a:t>
            </a:r>
            <a:endParaRPr lang="hu-HU" sz="1600" dirty="0">
              <a:solidFill>
                <a:schemeClr val="tx1"/>
              </a:solidFill>
            </a:endParaRPr>
          </a:p>
        </p:txBody>
      </p:sp>
      <p:cxnSp>
        <p:nvCxnSpPr>
          <p:cNvPr id="66" name="Elbow Connector 65"/>
          <p:cNvCxnSpPr>
            <a:stCxn id="57" idx="0"/>
          </p:cNvCxnSpPr>
          <p:nvPr/>
        </p:nvCxnSpPr>
        <p:spPr>
          <a:xfrm rot="5400000" flipH="1" flipV="1">
            <a:off x="4120941" y="3346330"/>
            <a:ext cx="204338" cy="828496"/>
          </a:xfrm>
          <a:prstGeom prst="bentConnector2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Arrow 66"/>
          <p:cNvSpPr/>
          <p:nvPr/>
        </p:nvSpPr>
        <p:spPr>
          <a:xfrm>
            <a:off x="6598399" y="3272167"/>
            <a:ext cx="707593" cy="484632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58847"/>
              </p:ext>
            </p:extLst>
          </p:nvPr>
        </p:nvGraphicFramePr>
        <p:xfrm>
          <a:off x="7694676" y="3253629"/>
          <a:ext cx="97276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17"/>
                <a:gridCol w="712149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37122"/>
              </p:ext>
            </p:extLst>
          </p:nvPr>
        </p:nvGraphicFramePr>
        <p:xfrm>
          <a:off x="9453333" y="3253627"/>
          <a:ext cx="9762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201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x=c+5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y=x^2+2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a=sph()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048218" y="1442623"/>
            <a:ext cx="165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Simulation loop</a:t>
            </a:r>
            <a:endParaRPr lang="hu-HU" dirty="0"/>
          </a:p>
        </p:txBody>
      </p:sp>
      <p:sp>
        <p:nvSpPr>
          <p:cNvPr id="71" name="Rounded Rectangle 70"/>
          <p:cNvSpPr/>
          <p:nvPr/>
        </p:nvSpPr>
        <p:spPr>
          <a:xfrm>
            <a:off x="4830919" y="3862747"/>
            <a:ext cx="1428922" cy="656212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tx1"/>
                </a:solidFill>
              </a:rPr>
              <a:t>Parameters</a:t>
            </a:r>
            <a:endParaRPr lang="hu-HU" sz="1600" dirty="0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>
            <a:stCxn id="53" idx="3"/>
            <a:endCxn id="65" idx="1"/>
          </p:cNvCxnSpPr>
          <p:nvPr/>
        </p:nvCxnSpPr>
        <p:spPr>
          <a:xfrm>
            <a:off x="2455899" y="1892956"/>
            <a:ext cx="638501" cy="1134278"/>
          </a:xfrm>
          <a:prstGeom prst="bentConnector3">
            <a:avLst>
              <a:gd name="adj1" fmla="val 3304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flipH="1">
            <a:off x="4623042" y="3619500"/>
            <a:ext cx="107466" cy="98872"/>
          </a:xfrm>
          <a:prstGeom prst="arc">
            <a:avLst>
              <a:gd name="adj1" fmla="val 10812769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Elbow Connector 83"/>
          <p:cNvCxnSpPr>
            <a:stCxn id="16" idx="0"/>
            <a:endCxn id="56" idx="2"/>
          </p:cNvCxnSpPr>
          <p:nvPr/>
        </p:nvCxnSpPr>
        <p:spPr>
          <a:xfrm rot="5400000" flipH="1" flipV="1">
            <a:off x="5031488" y="3154625"/>
            <a:ext cx="213131" cy="815092"/>
          </a:xfrm>
          <a:prstGeom prst="bentConnector3">
            <a:avLst>
              <a:gd name="adj1" fmla="val 5015"/>
            </a:avLst>
          </a:prstGeom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999397" y="2576901"/>
            <a:ext cx="1456502" cy="900666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tx1"/>
                </a:solidFill>
              </a:rPr>
              <a:t>XYZ </a:t>
            </a:r>
            <a:r>
              <a:rPr lang="hu-HU" sz="1600" dirty="0" err="1" smtClean="0">
                <a:solidFill>
                  <a:schemeClr val="tx1"/>
                </a:solidFill>
              </a:rPr>
              <a:t>document</a:t>
            </a:r>
            <a:endParaRPr lang="hu-H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8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712242" y="2037171"/>
            <a:ext cx="2704696" cy="2828468"/>
            <a:chOff x="3994487" y="975287"/>
            <a:chExt cx="2704696" cy="2828468"/>
          </a:xfrm>
        </p:grpSpPr>
        <p:sp>
          <p:nvSpPr>
            <p:cNvPr id="31" name="Oval 30"/>
            <p:cNvSpPr/>
            <p:nvPr/>
          </p:nvSpPr>
          <p:spPr>
            <a:xfrm>
              <a:off x="3994487" y="1232036"/>
              <a:ext cx="1838422" cy="18384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5473569" y="2151247"/>
              <a:ext cx="1225614" cy="12256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Cross 32"/>
            <p:cNvSpPr/>
            <p:nvPr/>
          </p:nvSpPr>
          <p:spPr>
            <a:xfrm>
              <a:off x="4841509" y="2079058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Cross 33"/>
            <p:cNvSpPr/>
            <p:nvPr/>
          </p:nvSpPr>
          <p:spPr>
            <a:xfrm>
              <a:off x="6014187" y="2691865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4473594" y="2151248"/>
              <a:ext cx="434956" cy="1604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473594" y="2772972"/>
              <a:ext cx="1608229" cy="982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4009174" y="2151247"/>
              <a:ext cx="899379" cy="181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5"/>
            </p:cNvCxnSpPr>
            <p:nvPr/>
          </p:nvCxnSpPr>
          <p:spPr>
            <a:xfrm>
              <a:off x="6081823" y="2772971"/>
              <a:ext cx="437873" cy="424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455" r="-6818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455" r="-13636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772031" y="3179962"/>
                  <a:ext cx="209866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031" y="3179962"/>
                  <a:ext cx="209866" cy="2993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47" r="-20588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368017" y="3050208"/>
                  <a:ext cx="2111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017" y="3050208"/>
                  <a:ext cx="21114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286" r="-11429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 flipV="1">
              <a:off x="5721350" y="1624579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29980" y="1540112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94400" y="1628775"/>
              <a:ext cx="181540" cy="955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r="-13208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/>
            <p:nvPr/>
          </p:nvCxnSpPr>
          <p:spPr>
            <a:xfrm flipH="1" flipV="1">
              <a:off x="4908550" y="2151246"/>
              <a:ext cx="1173275" cy="62172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 flipV="1">
              <a:off x="5230678" y="2324746"/>
              <a:ext cx="854493" cy="4482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257162" y="2386469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𝑛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162" y="2386469"/>
                  <a:ext cx="18992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129" r="-161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 flipV="1">
              <a:off x="6085170" y="1905731"/>
              <a:ext cx="242892" cy="858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419887" y="1768196"/>
                  <a:ext cx="249043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887" y="1768196"/>
                  <a:ext cx="249043" cy="2993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4634" r="-17073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128857" y="1585694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857" y="1585694"/>
                  <a:ext cx="25032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195" r="-12195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V="1">
              <a:off x="4911561" y="1802384"/>
              <a:ext cx="573741" cy="348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081823" y="2764054"/>
              <a:ext cx="315539" cy="1039701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4519689" y="975287"/>
              <a:ext cx="388861" cy="1175497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983690" y="3504442"/>
                  <a:ext cx="292965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690" y="3504442"/>
                  <a:ext cx="292965" cy="2993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417" r="-14583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823917" y="1341540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917" y="1341540"/>
                  <a:ext cx="29424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417" r="-10417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>
              <a:off x="5020304" y="1788219"/>
              <a:ext cx="1016611" cy="197615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9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ord 11"/>
          <p:cNvSpPr/>
          <p:nvPr/>
        </p:nvSpPr>
        <p:spPr>
          <a:xfrm>
            <a:off x="9382951" y="1328002"/>
            <a:ext cx="1147072" cy="1147072"/>
          </a:xfrm>
          <a:prstGeom prst="chord">
            <a:avLst>
              <a:gd name="adj1" fmla="val 9751149"/>
              <a:gd name="adj2" fmla="val 10773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hord 45"/>
          <p:cNvSpPr/>
          <p:nvPr/>
        </p:nvSpPr>
        <p:spPr>
          <a:xfrm>
            <a:off x="9382951" y="1639183"/>
            <a:ext cx="1147072" cy="1147072"/>
          </a:xfrm>
          <a:prstGeom prst="chord">
            <a:avLst>
              <a:gd name="adj1" fmla="val 11585743"/>
              <a:gd name="adj2" fmla="val 2071934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Chord 44"/>
          <p:cNvSpPr/>
          <p:nvPr/>
        </p:nvSpPr>
        <p:spPr>
          <a:xfrm rot="10800000">
            <a:off x="9382951" y="-408494"/>
            <a:ext cx="1147072" cy="1147072"/>
          </a:xfrm>
          <a:prstGeom prst="chord">
            <a:avLst>
              <a:gd name="adj1" fmla="val 11891441"/>
              <a:gd name="adj2" fmla="val 204713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51641" y="923988"/>
            <a:ext cx="713992" cy="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18976"/>
              </p:ext>
            </p:extLst>
          </p:nvPr>
        </p:nvGraphicFramePr>
        <p:xfrm>
          <a:off x="5101192" y="348354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 flipH="1">
            <a:off x="5311382" y="642236"/>
            <a:ext cx="2387868" cy="2331970"/>
            <a:chOff x="6917727" y="1325630"/>
            <a:chExt cx="2335323" cy="233197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6917727" y="3657600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6917727" y="3088888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917727" y="3088888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6955898" y="2492663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6917727" y="2490567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6917727" y="1921855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917727" y="1921855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6955898" y="1325630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6925161" y="1338274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H="1">
            <a:off x="2551639" y="1305578"/>
            <a:ext cx="713994" cy="108607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551639" y="1305578"/>
            <a:ext cx="1609510" cy="262708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551639" y="923988"/>
            <a:ext cx="1609510" cy="112907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4807030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4807030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613" r="-3030" b="-9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03279" r="-3030" b="-913115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200000" r="-3030" b="-7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300000" r="-3030" b="-6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06557" r="-3030" b="-6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98387" r="-3030" b="-500000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08197" r="-3030" b="-40819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96774" r="-3030" b="-3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796774" r="-3030" b="-2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11475" r="-3030" b="-1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95161" r="-3030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988825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988825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639" r="-3175" b="-1014754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6875" r="-3175" b="-86718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210000" r="-3175" b="-825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304918" r="-3175" b="-7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404918" r="-3175" b="-6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504918" r="-3175" b="-5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04918" r="-3175" b="-411475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71875" r="-3175" b="-292188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784127" r="-3175" b="-19682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13115" r="-3175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013115" r="-3175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232554" y="21606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Hash key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49969" y="216069"/>
            <a:ext cx="10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Positions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0065514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4</m:t>
                                </m:r>
                                <m:r>
                                  <a:rPr lang="hu-HU" b="0" i="0" smtClean="0">
                                    <a:latin typeface="Cambria Math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0065514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639" r="-2778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01639" r="-2778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201639" r="-2778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301639" r="-2778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401639" r="-2778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501639" r="-2778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0" name="TextBox 49"/>
          <p:cNvSpPr txBox="1"/>
          <p:nvPr/>
        </p:nvSpPr>
        <p:spPr>
          <a:xfrm>
            <a:off x="3166355" y="216069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tart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14996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12.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15.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21.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27.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14996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639" r="-2817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01639" r="-2817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201639" r="-2817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301639" r="-2817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401639" r="-2817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501639" r="-281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2" name="TextBox 51"/>
          <p:cNvSpPr txBox="1"/>
          <p:nvPr/>
        </p:nvSpPr>
        <p:spPr>
          <a:xfrm>
            <a:off x="4079333" y="21606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nd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1581453" y="739090"/>
            <a:ext cx="185476" cy="1473630"/>
          </a:xfrm>
          <a:prstGeom prst="leftBrace">
            <a:avLst>
              <a:gd name="adj1" fmla="val 58108"/>
              <a:gd name="adj2" fmla="val 720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charset="0"/>
                          </a:rPr>
                          <m:t>0</m:t>
                        </m:r>
                      </m:e>
                      <m:sup>
                        <m:r>
                          <a:rPr lang="hu-HU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cell </a:t>
                </a:r>
                <a:endParaRPr lang="en-GB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blipFill rotWithShape="0">
                <a:blip r:embed="rId6"/>
                <a:stretch>
                  <a:fillRect l="-8197" t="-1804" r="-24590" b="-2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542652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1.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2.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4.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5.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6.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7.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542652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b="-99354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01639" b="-9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98387" b="-7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298387" b="-6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04918" b="-60655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96774" b="-4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06557" b="-4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95161" b="-2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795161" b="-1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09836" b="-101639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935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180214"/>
              </p:ext>
            </p:extLst>
          </p:nvPr>
        </p:nvGraphicFramePr>
        <p:xfrm>
          <a:off x="8681587" y="346948"/>
          <a:ext cx="2304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 flipV="1">
            <a:off x="9911411" y="1856462"/>
            <a:ext cx="90152" cy="90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Arc 10"/>
          <p:cNvSpPr/>
          <p:nvPr/>
        </p:nvSpPr>
        <p:spPr>
          <a:xfrm>
            <a:off x="9382951" y="1328002"/>
            <a:ext cx="1147072" cy="1147072"/>
          </a:xfrm>
          <a:prstGeom prst="arc">
            <a:avLst>
              <a:gd name="adj1" fmla="val 9780159"/>
              <a:gd name="adj2" fmla="val 102167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42" name="Arc 41"/>
          <p:cNvSpPr/>
          <p:nvPr/>
        </p:nvSpPr>
        <p:spPr>
          <a:xfrm>
            <a:off x="9382951" y="-408494"/>
            <a:ext cx="1147072" cy="1147072"/>
          </a:xfrm>
          <a:prstGeom prst="arc">
            <a:avLst>
              <a:gd name="adj1" fmla="val 1051574"/>
              <a:gd name="adj2" fmla="val 9694358"/>
            </a:avLst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43" name="Arc 42"/>
          <p:cNvSpPr/>
          <p:nvPr/>
        </p:nvSpPr>
        <p:spPr>
          <a:xfrm rot="10800000">
            <a:off x="9382951" y="1639184"/>
            <a:ext cx="1147072" cy="1147072"/>
          </a:xfrm>
          <a:prstGeom prst="arc">
            <a:avLst>
              <a:gd name="adj1" fmla="val 828748"/>
              <a:gd name="adj2" fmla="val 9998508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018197" y="1710114"/>
                <a:ext cx="211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97" y="1710114"/>
                <a:ext cx="2111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286" r="-11429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773303" y="400734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𝛺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03" y="400734"/>
                <a:ext cx="21621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5000" r="-22222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440009" y="3146"/>
                <a:ext cx="45942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009" y="3146"/>
                <a:ext cx="459420" cy="301686"/>
              </a:xfrm>
              <a:prstGeom prst="rect">
                <a:avLst/>
              </a:prstGeom>
              <a:blipFill rotWithShape="0">
                <a:blip r:embed="rId10"/>
                <a:stretch>
                  <a:fillRect l="-12000" r="-6667" b="-204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9956487" y="15490"/>
                <a:ext cx="435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i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487" y="15490"/>
                <a:ext cx="4352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500" r="-1389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689983" y="952469"/>
            <a:ext cx="7993930" cy="2735907"/>
            <a:chOff x="1315625" y="2949711"/>
            <a:chExt cx="7993930" cy="27359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315625" y="4176404"/>
                  <a:ext cx="1379993" cy="574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b="0" i="1" smtClean="0">
                            <a:latin typeface="Cambria Math" charset="0"/>
                          </a:rPr>
                          <m:t>𝐶</m:t>
                        </m:r>
                        <m:r>
                          <a:rPr lang="hu-HU" sz="2000" b="0" i="1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hu-HU" sz="2000" b="0" i="0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hu-HU" sz="2000" b="0" i="1" smtClean="0">
                                <a:latin typeface="Cambria Math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hu-HU" sz="2000" b="0" i="0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hu-HU" sz="2000" b="0" i="0" smtClean="0">
                            <a:latin typeface="Cambria Math" charset="0"/>
                          </a:rPr>
                          <m:t>sin</m:t>
                        </m:r>
                        <m:d>
                          <m:dPr>
                            <m:ctrlPr>
                              <a:rPr lang="hu-HU" sz="2000" b="0" i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 b="0" i="0" smtClean="0">
                                <a:latin typeface="Cambria Math" charset="0"/>
                              </a:rPr>
                              <m:t>r</m:t>
                            </m:r>
                          </m:e>
                        </m:d>
                      </m:oMath>
                    </m:oMathPara>
                  </a14:m>
                  <a:endParaRPr lang="en-GB" sz="2000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625" y="4176404"/>
                  <a:ext cx="1379993" cy="57419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8" name="Group 77"/>
            <p:cNvGrpSpPr/>
            <p:nvPr/>
          </p:nvGrpSpPr>
          <p:grpSpPr>
            <a:xfrm>
              <a:off x="3788076" y="2949711"/>
              <a:ext cx="5521479" cy="2735907"/>
              <a:chOff x="3788076" y="2949711"/>
              <a:chExt cx="5521479" cy="273590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3991717" y="3681882"/>
                    <a:ext cx="1651872" cy="494523"/>
                  </a:xfrm>
                  <a:prstGeom prst="roundRect">
                    <a:avLst>
                      <a:gd name="adj" fmla="val 20320"/>
                    </a:avLst>
                  </a:prstGeom>
                  <a:gradFill flip="none" rotWithShape="1">
                    <a:gsLst>
                      <a:gs pos="0">
                        <a:srgbClr val="00B0F0">
                          <a:tint val="66000"/>
                          <a:satMod val="160000"/>
                        </a:srgbClr>
                      </a:gs>
                      <a:gs pos="50000">
                        <a:srgbClr val="00B0F0">
                          <a:tint val="44500"/>
                          <a:satMod val="160000"/>
                        </a:srgbClr>
                      </a:gs>
                      <a:gs pos="100000">
                        <a:srgbClr val="00B0F0">
                          <a:tint val="23500"/>
                          <a:satMod val="160000"/>
                        </a:srgbClr>
                      </a:gs>
                    </a:gsLst>
                    <a:lin ang="16200000" scaled="1"/>
                    <a:tileRect/>
                  </a:gra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hu-HU" sz="200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𝐶</m:t>
                        </m:r>
                      </m:oMath>
                    </a14:m>
                    <a:r>
                      <a:rPr lang="hu-HU" sz="20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rPr>
                      <a:t> (Constant)</a:t>
                    </a:r>
                    <a:endParaRPr lang="hu-HU" sz="2000" dirty="0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mc:Choice>
            <mc:Fallback>
              <p:sp>
                <p:nvSpPr>
                  <p:cNvPr id="41" name="Rounded 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1717" y="3681882"/>
                    <a:ext cx="1651872" cy="494523"/>
                  </a:xfrm>
                  <a:prstGeom prst="roundRect">
                    <a:avLst>
                      <a:gd name="adj" fmla="val 20320"/>
                    </a:avLst>
                  </a:prstGeom>
                  <a:blipFill rotWithShape="0">
                    <a:blip r:embed="rId3"/>
                    <a:stretch>
                      <a:fillRect b="-9524"/>
                    </a:stretch>
                  </a:blipFill>
                  <a:ln w="19050">
                    <a:solidFill>
                      <a:srgbClr val="00B0F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ounded Rectangle 43"/>
              <p:cNvSpPr/>
              <p:nvPr/>
            </p:nvSpPr>
            <p:spPr>
              <a:xfrm>
                <a:off x="5494887" y="2949711"/>
                <a:ext cx="544966" cy="494523"/>
              </a:xfrm>
              <a:prstGeom prst="roundRect">
                <a:avLst>
                  <a:gd name="adj" fmla="val 20320"/>
                </a:avLst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+</a:t>
                </a:r>
                <a:endParaRPr lang="hu-HU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6609814" y="3681882"/>
                <a:ext cx="544966" cy="494523"/>
              </a:xfrm>
              <a:prstGeom prst="roundRect">
                <a:avLst>
                  <a:gd name="adj" fmla="val 20320"/>
                </a:avLst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*</a:t>
                </a:r>
                <a:endParaRPr lang="hu-HU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1106" y="4387732"/>
                <a:ext cx="544966" cy="494523"/>
              </a:xfrm>
              <a:prstGeom prst="roundRect">
                <a:avLst>
                  <a:gd name="adj" fmla="val 20320"/>
                </a:avLst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/</a:t>
                </a:r>
                <a:endParaRPr lang="hu-HU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Rounded Rectangle 63"/>
                  <p:cNvSpPr/>
                  <p:nvPr/>
                </p:nvSpPr>
                <p:spPr>
                  <a:xfrm>
                    <a:off x="7153108" y="5191093"/>
                    <a:ext cx="2156447" cy="494523"/>
                  </a:xfrm>
                  <a:prstGeom prst="roundRect">
                    <a:avLst>
                      <a:gd name="adj" fmla="val 12871"/>
                    </a:avLst>
                  </a:prstGeom>
                  <a:gradFill flip="none" rotWithShape="1">
                    <a:gsLst>
                      <a:gs pos="0">
                        <a:srgbClr val="92D050">
                          <a:tint val="66000"/>
                          <a:satMod val="160000"/>
                        </a:srgbClr>
                      </a:gs>
                      <a:gs pos="50000">
                        <a:srgbClr val="92D050">
                          <a:tint val="44500"/>
                          <a:satMod val="160000"/>
                        </a:srgbClr>
                      </a:gs>
                      <a:gs pos="100000">
                        <a:srgbClr val="92D050">
                          <a:tint val="23500"/>
                          <a:satMod val="160000"/>
                        </a:srgbClr>
                      </a:gs>
                    </a:gsLst>
                    <a:lin ang="16200000" scaled="1"/>
                    <a:tileRect/>
                  </a:gradFill>
                  <a:ln w="19050"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hu-HU" sz="2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𝑟</m:t>
                        </m:r>
                      </m:oMath>
                    </a14:m>
                    <a:r>
                      <a:rPr lang="hu-HU" sz="20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rPr>
                      <a:t> (</a:t>
                    </a:r>
                    <a:r>
                      <a:rPr lang="hu-HU" sz="2000" dirty="0" err="1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rPr>
                      <a:t>Particle</a:t>
                    </a:r>
                    <a:r>
                      <a:rPr lang="hu-HU" sz="20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rPr>
                      <a:t> </a:t>
                    </a:r>
                    <a:r>
                      <a:rPr lang="hu-HU" sz="2000" dirty="0" err="1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rPr>
                      <a:t>system</a:t>
                    </a:r>
                    <a:r>
                      <a:rPr lang="hu-HU" sz="20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rPr>
                      <a:t>)</a:t>
                    </a:r>
                    <a:endParaRPr lang="hu-HU" sz="2000" dirty="0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mc:Choice>
            <mc:Fallback>
              <p:sp>
                <p:nvSpPr>
                  <p:cNvPr id="64" name="Rounded Rectangl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3108" y="5191093"/>
                    <a:ext cx="2156447" cy="494523"/>
                  </a:xfrm>
                  <a:prstGeom prst="roundRect">
                    <a:avLst>
                      <a:gd name="adj" fmla="val 12871"/>
                    </a:avLst>
                  </a:prstGeom>
                  <a:blipFill rotWithShape="0">
                    <a:blip r:embed="rId4"/>
                    <a:stretch>
                      <a:fillRect r="-280" b="-9524"/>
                    </a:stretch>
                  </a:blipFill>
                  <a:ln w="19050">
                    <a:solidFill>
                      <a:srgbClr val="92D05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Rounded Rectangle 64"/>
                  <p:cNvSpPr/>
                  <p:nvPr/>
                </p:nvSpPr>
                <p:spPr>
                  <a:xfrm>
                    <a:off x="7958848" y="4387732"/>
                    <a:ext cx="544966" cy="494523"/>
                  </a:xfrm>
                  <a:prstGeom prst="roundRect">
                    <a:avLst>
                      <a:gd name="adj" fmla="val 20320"/>
                    </a:avLst>
                  </a:prstGeom>
                  <a:gradFill flip="none" rotWithShape="1">
                    <a:gsLst>
                      <a:gs pos="0">
                        <a:srgbClr val="FF0000">
                          <a:tint val="66000"/>
                          <a:satMod val="160000"/>
                        </a:srgbClr>
                      </a:gs>
                      <a:gs pos="50000">
                        <a:srgbClr val="FF0000">
                          <a:tint val="44500"/>
                          <a:satMod val="160000"/>
                        </a:srgbClr>
                      </a:gs>
                      <a:gs pos="100000">
                        <a:srgbClr val="FF0000">
                          <a:tint val="23500"/>
                          <a:satMod val="160000"/>
                        </a:srgbClr>
                      </a:gs>
                    </a:gsLst>
                    <a:lin ang="16200000" scaled="1"/>
                    <a:tileRect/>
                  </a:gradFill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hu-HU" sz="200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sin</m:t>
                          </m:r>
                        </m:oMath>
                      </m:oMathPara>
                    </a14:m>
                    <a:endParaRPr lang="hu-HU" sz="2000" dirty="0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mc:Choice>
            <mc:Fallback>
              <p:sp>
                <p:nvSpPr>
                  <p:cNvPr id="65" name="Rounded 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8848" y="4387732"/>
                    <a:ext cx="544966" cy="494523"/>
                  </a:xfrm>
                  <a:prstGeom prst="roundRect">
                    <a:avLst>
                      <a:gd name="adj" fmla="val 20320"/>
                    </a:avLst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1905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3788076" y="5191094"/>
                    <a:ext cx="1348572" cy="494523"/>
                  </a:xfrm>
                  <a:prstGeom prst="roundRect">
                    <a:avLst>
                      <a:gd name="adj" fmla="val 12871"/>
                    </a:avLst>
                  </a:prstGeom>
                  <a:gradFill flip="none" rotWithShape="1">
                    <a:gsLst>
                      <a:gs pos="0">
                        <a:srgbClr val="92D050">
                          <a:tint val="66000"/>
                          <a:satMod val="160000"/>
                        </a:srgbClr>
                      </a:gs>
                      <a:gs pos="50000">
                        <a:srgbClr val="92D050">
                          <a:tint val="44500"/>
                          <a:satMod val="160000"/>
                        </a:srgbClr>
                      </a:gs>
                      <a:gs pos="100000">
                        <a:srgbClr val="92D050">
                          <a:tint val="23500"/>
                          <a:satMod val="160000"/>
                        </a:srgbClr>
                      </a:gs>
                    </a:gsLst>
                    <a:lin ang="16200000" scaled="1"/>
                    <a:tileRect/>
                  </a:gradFill>
                  <a:ln w="19050"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hu-HU" sz="2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𝐹</m:t>
                        </m:r>
                      </m:oMath>
                    </a14:m>
                    <a:r>
                      <a:rPr lang="hu-HU" sz="20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rPr>
                      <a:t> (</a:t>
                    </a:r>
                    <a:r>
                      <a:rPr lang="hu-HU" sz="2000" dirty="0" err="1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rPr>
                      <a:t>Field</a:t>
                    </a:r>
                    <a:r>
                      <a:rPr lang="hu-HU" sz="20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rPr>
                      <a:t>)</a:t>
                    </a:r>
                    <a:endParaRPr lang="hu-HU" sz="2000" dirty="0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mc:Choice>
            <mc:Fallback>
              <p:sp>
                <p:nvSpPr>
                  <p:cNvPr id="67" name="Rounded 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8076" y="5191094"/>
                    <a:ext cx="1348572" cy="494523"/>
                  </a:xfrm>
                  <a:prstGeom prst="roundRect">
                    <a:avLst>
                      <a:gd name="adj" fmla="val 12871"/>
                    </a:avLst>
                  </a:prstGeom>
                  <a:blipFill rotWithShape="0">
                    <a:blip r:embed="rId6"/>
                    <a:stretch>
                      <a:fillRect b="-9524"/>
                    </a:stretch>
                  </a:blipFill>
                  <a:ln w="19050">
                    <a:solidFill>
                      <a:srgbClr val="92D05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Rounded Rectangle 67"/>
                  <p:cNvSpPr/>
                  <p:nvPr/>
                </p:nvSpPr>
                <p:spPr>
                  <a:xfrm>
                    <a:off x="5318942" y="5191095"/>
                    <a:ext cx="1651872" cy="494523"/>
                  </a:xfrm>
                  <a:prstGeom prst="roundRect">
                    <a:avLst>
                      <a:gd name="adj" fmla="val 20320"/>
                    </a:avLst>
                  </a:prstGeom>
                  <a:gradFill flip="none" rotWithShape="1">
                    <a:gsLst>
                      <a:gs pos="0">
                        <a:srgbClr val="00B0F0">
                          <a:tint val="66000"/>
                          <a:satMod val="160000"/>
                        </a:srgbClr>
                      </a:gs>
                      <a:gs pos="50000">
                        <a:srgbClr val="00B0F0">
                          <a:tint val="44500"/>
                          <a:satMod val="160000"/>
                        </a:srgbClr>
                      </a:gs>
                      <a:gs pos="100000">
                        <a:srgbClr val="00B0F0">
                          <a:tint val="23500"/>
                          <a:satMod val="160000"/>
                        </a:srgbClr>
                      </a:gs>
                    </a:gsLst>
                    <a:lin ang="16200000" scaled="1"/>
                    <a:tileRect/>
                  </a:gra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hu-HU" sz="2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oMath>
                    </a14:m>
                    <a:r>
                      <a:rPr lang="hu-HU" sz="200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rPr>
                      <a:t> (Constant)</a:t>
                    </a:r>
                    <a:endParaRPr lang="hu-HU" sz="2000" dirty="0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mc:Choice>
            <mc:Fallback>
              <p:sp>
                <p:nvSpPr>
                  <p:cNvPr id="68" name="Rounded 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942" y="5191095"/>
                    <a:ext cx="1651872" cy="494523"/>
                  </a:xfrm>
                  <a:prstGeom prst="roundRect">
                    <a:avLst>
                      <a:gd name="adj" fmla="val 20320"/>
                    </a:avLst>
                  </a:prstGeom>
                  <a:blipFill rotWithShape="0">
                    <a:blip r:embed="rId7"/>
                    <a:stretch>
                      <a:fillRect b="-9524"/>
                    </a:stretch>
                  </a:blipFill>
                  <a:ln w="19050">
                    <a:solidFill>
                      <a:srgbClr val="00B0F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Elbow Connector 18"/>
              <p:cNvCxnSpPr>
                <a:stCxn id="44" idx="2"/>
                <a:endCxn id="41" idx="0"/>
              </p:cNvCxnSpPr>
              <p:nvPr/>
            </p:nvCxnSpPr>
            <p:spPr>
              <a:xfrm rot="5400000">
                <a:off x="5173688" y="3088200"/>
                <a:ext cx="237648" cy="949717"/>
              </a:xfrm>
              <a:prstGeom prst="bentConnector3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44" idx="2"/>
                <a:endCxn id="61" idx="0"/>
              </p:cNvCxnSpPr>
              <p:nvPr/>
            </p:nvCxnSpPr>
            <p:spPr>
              <a:xfrm rot="16200000" flipH="1">
                <a:off x="6206009" y="3005594"/>
                <a:ext cx="237648" cy="1114927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Elbow Connector 73"/>
              <p:cNvCxnSpPr>
                <a:stCxn id="61" idx="2"/>
                <a:endCxn id="62" idx="0"/>
              </p:cNvCxnSpPr>
              <p:nvPr/>
            </p:nvCxnSpPr>
            <p:spPr>
              <a:xfrm rot="5400000">
                <a:off x="6157280" y="3662714"/>
                <a:ext cx="211327" cy="1238708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Elbow Connector 74"/>
              <p:cNvCxnSpPr>
                <a:stCxn id="61" idx="2"/>
                <a:endCxn id="65" idx="0"/>
              </p:cNvCxnSpPr>
              <p:nvPr/>
            </p:nvCxnSpPr>
            <p:spPr>
              <a:xfrm rot="16200000" flipH="1">
                <a:off x="7451151" y="3607551"/>
                <a:ext cx="211327" cy="1349034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>
                <a:stCxn id="62" idx="2"/>
                <a:endCxn id="67" idx="0"/>
              </p:cNvCxnSpPr>
              <p:nvPr/>
            </p:nvCxnSpPr>
            <p:spPr>
              <a:xfrm rot="5400000">
                <a:off x="4898557" y="4446061"/>
                <a:ext cx="308839" cy="1181227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76"/>
              <p:cNvCxnSpPr>
                <a:stCxn id="68" idx="0"/>
                <a:endCxn id="62" idx="2"/>
              </p:cNvCxnSpPr>
              <p:nvPr/>
            </p:nvCxnSpPr>
            <p:spPr>
              <a:xfrm rot="16200000" flipV="1">
                <a:off x="5739814" y="4786030"/>
                <a:ext cx="308840" cy="501289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65" idx="2"/>
                <a:endCxn id="64" idx="0"/>
              </p:cNvCxnSpPr>
              <p:nvPr/>
            </p:nvCxnSpPr>
            <p:spPr>
              <a:xfrm>
                <a:off x="8231331" y="4882255"/>
                <a:ext cx="1" cy="3088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Right Arrow 91"/>
            <p:cNvSpPr/>
            <p:nvPr/>
          </p:nvSpPr>
          <p:spPr>
            <a:xfrm>
              <a:off x="2857028" y="4221186"/>
              <a:ext cx="765235" cy="484632"/>
            </a:xfrm>
            <a:prstGeom prst="rightArrow">
              <a:avLst>
                <a:gd name="adj1" fmla="val 40070"/>
                <a:gd name="adj2" fmla="val 64896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700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8547</TotalTime>
  <Words>307</Words>
  <Application>Microsoft Macintosh PowerPoint</Application>
  <PresentationFormat>Widescreen</PresentationFormat>
  <Paragraphs>142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Cambria Math</vt:lpstr>
      <vt:lpstr>Courier New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EDU_JSBE_3701@diakoffice.onmicrosoft.com</dc:creator>
  <cp:lastModifiedBy>EDU_JSBE_3701@diakoffice.onmicrosoft.com</cp:lastModifiedBy>
  <cp:revision>36</cp:revision>
  <dcterms:created xsi:type="dcterms:W3CDTF">2017-03-19T18:26:10Z</dcterms:created>
  <dcterms:modified xsi:type="dcterms:W3CDTF">2017-04-25T10:40:53Z</dcterms:modified>
</cp:coreProperties>
</file>