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0C6A-F96F-E0EC-2F35-1FAC4FC85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474A3-7EB0-AE8C-CA48-1084F5E83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2A0B9-3B75-A9F9-BA33-63B2E702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8C6-229C-48BB-8D78-B42BA924921E}" type="datetimeFigureOut">
              <a:rPr lang="en-SG" smtClean="0"/>
              <a:t>21/4/2025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18021-4FB8-BC34-09C0-181943FC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AF819-6F75-6A4B-07F2-B4DBA397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994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C591D-9CB8-FE27-2FFD-AB52C758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BF449-F418-9B5B-8CAA-E6F5761E6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123B-150E-5338-93C6-439BC009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8C6-229C-48BB-8D78-B42BA924921E}" type="datetimeFigureOut">
              <a:rPr lang="en-SG" smtClean="0"/>
              <a:t>21/4/2025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5A62C-5BA7-CA62-1623-8F6B1AA3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E5F1-03FF-86FB-AD08-03B27C55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258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F56EE-46C9-8F87-C76E-ADD96B054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17E0D-C9AD-706C-16FF-5BA64408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2CF54-B520-1C81-43E9-3FBB1EA7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8C6-229C-48BB-8D78-B42BA924921E}" type="datetimeFigureOut">
              <a:rPr lang="en-SG" smtClean="0"/>
              <a:t>21/4/2025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B713C-9295-DDE5-932F-6D1476E7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132C-CC16-E639-5C73-90FDF075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647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35CC-B0BD-CA45-2932-C2A4B5F0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D253A-F784-5401-FB20-9C44C6DA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1BCB1-0B69-2D1C-B7E8-9A91A3E2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8C6-229C-48BB-8D78-B42BA924921E}" type="datetimeFigureOut">
              <a:rPr lang="en-SG" smtClean="0"/>
              <a:t>21/4/2025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A48D-1797-8C33-384F-1412EE2A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305C2-E0D0-6442-DAF9-E313821B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221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FB15C-160F-5A33-0D02-FAF1AFFB7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28F6-0E0C-2B90-F1E6-9411AD33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10971-48F0-002F-FDE0-791CAF755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8C6-229C-48BB-8D78-B42BA924921E}" type="datetimeFigureOut">
              <a:rPr lang="en-SG" smtClean="0"/>
              <a:t>21/4/2025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CDD27-6859-B07B-AFE7-50AE7D92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1AFCC-144C-189F-9606-E8E3172E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200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81B3-DE9D-2BEB-8CEA-6F25CDF4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0E3C-E80C-9124-418B-CBC46C99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9EC45-8E5F-C83B-9756-9BA541900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DF52B-33E3-40B3-8059-51C8D14C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8C6-229C-48BB-8D78-B42BA924921E}" type="datetimeFigureOut">
              <a:rPr lang="en-SG" smtClean="0"/>
              <a:t>21/4/2025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209D6-E451-2C9B-0A88-FAF20420A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AC34A-757B-85E1-62BC-055C464F5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82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4751-2B22-9E6A-C25F-FC85603B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EE5C8-9EDF-929D-EE05-8CAE72289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37F1B-8586-FC9F-695E-05FD2397F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1AAEE-299E-8E98-1DE8-B0B9453F6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700B9-6B9A-EC65-C383-B59A337BA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92D4B-B625-B282-2EA6-80FA4A49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8C6-229C-48BB-8D78-B42BA924921E}" type="datetimeFigureOut">
              <a:rPr lang="en-SG" smtClean="0"/>
              <a:t>21/4/2025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57BBA-87AB-8E05-6AD0-9782003B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63136E-135E-8C80-4E49-801249DA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715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2597-6A79-AC8C-2F3F-4A1914D41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29D5C-27A0-7FB3-B8B6-2444BB7A7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8C6-229C-48BB-8D78-B42BA924921E}" type="datetimeFigureOut">
              <a:rPr lang="en-SG" smtClean="0"/>
              <a:t>21/4/2025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59419-1273-5DBE-7F73-23488C8B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01343-DFD6-CD0A-A9F8-CDF1E781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0345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59ECAB-F147-2118-825E-6564AC19D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8C6-229C-48BB-8D78-B42BA924921E}" type="datetimeFigureOut">
              <a:rPr lang="en-SG" smtClean="0"/>
              <a:t>21/4/2025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00D45-A1E5-300E-343B-3BCCFF892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99147-15AE-1F5B-8909-38531E6A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013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9297-467C-C539-21DE-CAB5E4A0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00CE4-ECA5-5ED6-F446-F367691C9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F60E0-5F84-7027-3253-73AFA95EE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59963-7CCD-8A3B-2647-E9D1397AE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8C6-229C-48BB-8D78-B42BA924921E}" type="datetimeFigureOut">
              <a:rPr lang="en-SG" smtClean="0"/>
              <a:t>21/4/2025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519E2-964A-DC30-E3DD-B33C2C239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1AFCB-64A7-5B6D-240B-BC605CD5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585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034B-B00D-6736-0640-11059B7C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6A383-C5D1-DC67-BE5D-70E2B23F9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BA6EC-8E4B-56BE-A37D-AEFA45589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757A7-2E95-DD90-2774-C2233D7F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758C6-229C-48BB-8D78-B42BA924921E}" type="datetimeFigureOut">
              <a:rPr lang="en-SG" smtClean="0"/>
              <a:t>21/4/2025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FE54C-CCDB-AD95-80F9-21C1FAFC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99EBA-23F1-BA1D-4DBE-8C2B33CED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240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AE643-C5AB-A1D4-7C93-55230754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FBB2-5DAD-763E-78B5-9B8BDDA4D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04674-86EE-0240-1171-1CE383B26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4758C6-229C-48BB-8D78-B42BA924921E}" type="datetimeFigureOut">
              <a:rPr lang="en-SG" smtClean="0"/>
              <a:t>21/4/2025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7E5A-BF43-E8C4-DB31-6897B6670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CC91F-30B7-EDCD-900B-E67FCB7AE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2AA1D-5678-44BE-AF16-A48F681693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450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792C5-12E5-FF16-DD6E-4B4CA4A1E1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Glamup</a:t>
            </a:r>
            <a:r>
              <a:rPr lang="en-US" dirty="0"/>
              <a:t> Innerworkings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BBF51-1E62-7E47-613E-4969A7D7D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step-by-step visual guide of how our website “</a:t>
            </a:r>
            <a:r>
              <a:rPr lang="en-US" dirty="0" err="1"/>
              <a:t>Glamup</a:t>
            </a:r>
            <a:r>
              <a:rPr lang="en-US" dirty="0"/>
              <a:t>” works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192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99472-8331-4A64-668C-0F09B66F5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3834A2-13D8-586E-7C33-56FA5C83C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048"/>
            <a:ext cx="12192000" cy="57939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11ABC34-FBBB-AC1D-1015-798A9B9178AC}"/>
              </a:ext>
            </a:extLst>
          </p:cNvPr>
          <p:cNvSpPr/>
          <p:nvPr/>
        </p:nvSpPr>
        <p:spPr>
          <a:xfrm>
            <a:off x="5903974" y="1846681"/>
            <a:ext cx="1749554" cy="42103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AB9F2-D58E-07D6-5764-9FF836491892}"/>
              </a:ext>
            </a:extLst>
          </p:cNvPr>
          <p:cNvSpPr txBox="1"/>
          <p:nvPr/>
        </p:nvSpPr>
        <p:spPr>
          <a:xfrm>
            <a:off x="1939488" y="2603989"/>
            <a:ext cx="2632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can check their profile in “Profile” page</a:t>
            </a:r>
          </a:p>
          <a:p>
            <a:endParaRPr lang="en-US" dirty="0"/>
          </a:p>
          <a:p>
            <a:r>
              <a:rPr lang="en-US" dirty="0"/>
              <a:t>Users can also edit their info as well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 save their changes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C0FC5-5489-FB7F-98DE-C73803BEA8D9}"/>
              </a:ext>
            </a:extLst>
          </p:cNvPr>
          <p:cNvSpPr txBox="1"/>
          <p:nvPr/>
        </p:nvSpPr>
        <p:spPr>
          <a:xfrm>
            <a:off x="4459224" y="1855418"/>
            <a:ext cx="16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(notification)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4063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50461-9594-2163-12A1-25C7C8604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053F87-CDFC-D067-A230-6252E610A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7063"/>
            <a:ext cx="12192000" cy="578387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867E15D-B7FB-A522-F635-1A6CF1C8C10A}"/>
              </a:ext>
            </a:extLst>
          </p:cNvPr>
          <p:cNvSpPr/>
          <p:nvPr/>
        </p:nvSpPr>
        <p:spPr>
          <a:xfrm>
            <a:off x="5014620" y="2462699"/>
            <a:ext cx="1534728" cy="369333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26B7-7515-B61E-7EF4-8FC761BF1AFA}"/>
              </a:ext>
            </a:extLst>
          </p:cNvPr>
          <p:cNvSpPr txBox="1"/>
          <p:nvPr/>
        </p:nvSpPr>
        <p:spPr>
          <a:xfrm>
            <a:off x="283943" y="3990026"/>
            <a:ext cx="263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updated address in the database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699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72A88-4FA3-C7CD-D52A-45328BD0A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ADC378-12BE-0CFF-26EA-C20F040C6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247"/>
            <a:ext cx="12192000" cy="577750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B31DC0A-920B-F060-CC21-88BFD0F8D1B7}"/>
              </a:ext>
            </a:extLst>
          </p:cNvPr>
          <p:cNvSpPr/>
          <p:nvPr/>
        </p:nvSpPr>
        <p:spPr>
          <a:xfrm>
            <a:off x="88390" y="2532482"/>
            <a:ext cx="1182626" cy="2846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2EDEA-1F69-25A5-1207-9D1AC6E26C22}"/>
              </a:ext>
            </a:extLst>
          </p:cNvPr>
          <p:cNvSpPr txBox="1"/>
          <p:nvPr/>
        </p:nvSpPr>
        <p:spPr>
          <a:xfrm>
            <a:off x="1939488" y="2603989"/>
            <a:ext cx="2632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user is Customer, there will be a “Booking” page…</a:t>
            </a:r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7476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C3DCB-DE0A-CE39-E8C8-F8C7E1FC6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80B267-1FE0-2386-4720-046E64AD4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5551"/>
            <a:ext cx="12192000" cy="5786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4008D9-D25F-0C1E-9C5E-52B42BDE57DE}"/>
              </a:ext>
            </a:extLst>
          </p:cNvPr>
          <p:cNvSpPr txBox="1"/>
          <p:nvPr/>
        </p:nvSpPr>
        <p:spPr>
          <a:xfrm>
            <a:off x="1939488" y="2603989"/>
            <a:ext cx="2632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user is Customer, there will be a “Booking” page…</a:t>
            </a:r>
          </a:p>
          <a:p>
            <a:endParaRPr lang="en-US" dirty="0"/>
          </a:p>
          <a:p>
            <a:r>
              <a:rPr lang="en-US" dirty="0"/>
              <a:t>where they can create bookings: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select service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select Date &amp;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 their information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Finish booking</a:t>
            </a:r>
          </a:p>
          <a:p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B31567-C3E1-2794-E8FC-E876096D147D}"/>
              </a:ext>
            </a:extLst>
          </p:cNvPr>
          <p:cNvSpPr/>
          <p:nvPr/>
        </p:nvSpPr>
        <p:spPr>
          <a:xfrm>
            <a:off x="6181182" y="4292899"/>
            <a:ext cx="1182626" cy="2846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539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974EB-909B-0397-CDE9-D6D3B4005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7F189A-EBD3-4A90-1F71-FDFFF76CC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536"/>
            <a:ext cx="12192000" cy="5796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13C617-6990-DF6F-A8C6-580445C09E4D}"/>
              </a:ext>
            </a:extLst>
          </p:cNvPr>
          <p:cNvSpPr txBox="1"/>
          <p:nvPr/>
        </p:nvSpPr>
        <p:spPr>
          <a:xfrm>
            <a:off x="1939488" y="2603989"/>
            <a:ext cx="2632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user is Customer, there will be a “Booking” page…</a:t>
            </a:r>
          </a:p>
          <a:p>
            <a:endParaRPr lang="en-US" dirty="0"/>
          </a:p>
          <a:p>
            <a:r>
              <a:rPr lang="en-US" dirty="0"/>
              <a:t>where they can create bookings: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select service</a:t>
            </a:r>
          </a:p>
          <a:p>
            <a:pPr marL="285750" indent="-285750">
              <a:buFontTx/>
              <a:buChar char="-"/>
            </a:pPr>
            <a:r>
              <a:rPr lang="en-US" dirty="0"/>
              <a:t>select Date &amp; Time</a:t>
            </a:r>
          </a:p>
          <a:p>
            <a:pPr marL="285750" indent="-285750">
              <a:buFontTx/>
              <a:buChar char="-"/>
            </a:pPr>
            <a:r>
              <a:rPr lang="en-US" dirty="0"/>
              <a:t>check their information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Finish booking</a:t>
            </a:r>
          </a:p>
          <a:p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EF9ADD-8291-01FA-1AEE-7B30F62DB117}"/>
              </a:ext>
            </a:extLst>
          </p:cNvPr>
          <p:cNvSpPr/>
          <p:nvPr/>
        </p:nvSpPr>
        <p:spPr>
          <a:xfrm>
            <a:off x="6245190" y="1869739"/>
            <a:ext cx="1182626" cy="2846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56410-155A-262D-7096-F6D8660D5D60}"/>
              </a:ext>
            </a:extLst>
          </p:cNvPr>
          <p:cNvSpPr txBox="1"/>
          <p:nvPr/>
        </p:nvSpPr>
        <p:spPr>
          <a:xfrm>
            <a:off x="4795304" y="1827373"/>
            <a:ext cx="263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(notification)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3569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80E81-53A9-768F-9BD6-1FE5FE2D4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D8C102-D130-6910-8DD1-3636B46F1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45"/>
            <a:ext cx="12192000" cy="5765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951CC1-1874-0F38-6A33-2EDB44D36DBC}"/>
              </a:ext>
            </a:extLst>
          </p:cNvPr>
          <p:cNvSpPr txBox="1"/>
          <p:nvPr/>
        </p:nvSpPr>
        <p:spPr>
          <a:xfrm>
            <a:off x="149189" y="3547265"/>
            <a:ext cx="2632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Bookings are recorded in the “bookings” table in the database</a:t>
            </a:r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9279C1-707F-DECC-6160-FAC2D9E8A613}"/>
              </a:ext>
            </a:extLst>
          </p:cNvPr>
          <p:cNvSpPr/>
          <p:nvPr/>
        </p:nvSpPr>
        <p:spPr>
          <a:xfrm>
            <a:off x="149189" y="1555744"/>
            <a:ext cx="625642" cy="15056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540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5A883-715C-2D5F-8A6C-CA3515CE7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BB93E4-4284-C3D2-F0DC-1C8FCB819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263"/>
            <a:ext cx="12192000" cy="57714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8C57769-4DA1-A380-DD2B-59EDC8DBE1A4}"/>
              </a:ext>
            </a:extLst>
          </p:cNvPr>
          <p:cNvSpPr/>
          <p:nvPr/>
        </p:nvSpPr>
        <p:spPr>
          <a:xfrm>
            <a:off x="2210439" y="2178611"/>
            <a:ext cx="989961" cy="22733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B6D40-608C-BB32-338C-78E1500531DB}"/>
              </a:ext>
            </a:extLst>
          </p:cNvPr>
          <p:cNvSpPr txBox="1"/>
          <p:nvPr/>
        </p:nvSpPr>
        <p:spPr>
          <a:xfrm>
            <a:off x="213197" y="3766721"/>
            <a:ext cx="2632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Bookings are saved as ‘records’, because the same user could create a booking with different email, location, phone, 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80943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8BDC5-016C-E69C-43E1-6BF373610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4EC956-ED33-BFCB-BCFE-2CD023C95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536"/>
            <a:ext cx="12192000" cy="5796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DFC493-0A59-C085-C451-A78556832222}"/>
              </a:ext>
            </a:extLst>
          </p:cNvPr>
          <p:cNvSpPr txBox="1"/>
          <p:nvPr/>
        </p:nvSpPr>
        <p:spPr>
          <a:xfrm>
            <a:off x="1939488" y="2603989"/>
            <a:ext cx="263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Log-out…</a:t>
            </a:r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20B7F3-5686-2F13-6437-2163A9A07BF2}"/>
              </a:ext>
            </a:extLst>
          </p:cNvPr>
          <p:cNvSpPr/>
          <p:nvPr/>
        </p:nvSpPr>
        <p:spPr>
          <a:xfrm>
            <a:off x="118710" y="5435899"/>
            <a:ext cx="1182626" cy="2846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6385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EFE02-79F9-E54C-B2E8-F66F729FD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78EADE-4647-C4F6-361D-032740C27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9450"/>
            <a:ext cx="12192000" cy="5759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453CF5-ECE8-E820-F5DD-88254169CAD0}"/>
              </a:ext>
            </a:extLst>
          </p:cNvPr>
          <p:cNvSpPr txBox="1"/>
          <p:nvPr/>
        </p:nvSpPr>
        <p:spPr>
          <a:xfrm>
            <a:off x="1939488" y="2603989"/>
            <a:ext cx="2632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Log-out… and register as different type of user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E4DA80-1D77-CD4B-0DA1-D4771CC18361}"/>
              </a:ext>
            </a:extLst>
          </p:cNvPr>
          <p:cNvSpPr/>
          <p:nvPr/>
        </p:nvSpPr>
        <p:spPr>
          <a:xfrm>
            <a:off x="109566" y="5179867"/>
            <a:ext cx="1182626" cy="284600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498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B6B96-B406-E00C-E2E4-D30C149C3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9F3E88A-4A91-48F8-69DB-1E3AD7E64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096"/>
            <a:ext cx="12192000" cy="5821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E7FBF8-0E93-0AEB-7D2E-974BAA279C01}"/>
              </a:ext>
            </a:extLst>
          </p:cNvPr>
          <p:cNvSpPr txBox="1"/>
          <p:nvPr/>
        </p:nvSpPr>
        <p:spPr>
          <a:xfrm>
            <a:off x="1939488" y="2603989"/>
            <a:ext cx="2632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Log-out… and register as different type of user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 the checkmark to be hired as Artist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943C52-ACFD-F316-A874-474C039CFF8C}"/>
              </a:ext>
            </a:extLst>
          </p:cNvPr>
          <p:cNvSpPr/>
          <p:nvPr/>
        </p:nvSpPr>
        <p:spPr>
          <a:xfrm>
            <a:off x="5227959" y="4407978"/>
            <a:ext cx="2160393" cy="328614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897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881FDD-9A2C-4085-690C-0AD46718E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840"/>
            <a:ext cx="12192000" cy="580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97D8D7B-F858-38FE-1E5C-FBD8DE03E3A4}"/>
              </a:ext>
            </a:extLst>
          </p:cNvPr>
          <p:cNvSpPr/>
          <p:nvPr/>
        </p:nvSpPr>
        <p:spPr>
          <a:xfrm>
            <a:off x="292608" y="5127459"/>
            <a:ext cx="813816" cy="413804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330B5-3813-F98A-B1F0-0F818A4DF7E9}"/>
              </a:ext>
            </a:extLst>
          </p:cNvPr>
          <p:cNvSpPr txBox="1"/>
          <p:nvPr/>
        </p:nvSpPr>
        <p:spPr>
          <a:xfrm>
            <a:off x="2285999" y="1938528"/>
            <a:ext cx="2661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as Customer</a:t>
            </a:r>
            <a:br>
              <a:rPr lang="en-US" dirty="0"/>
            </a:br>
            <a:r>
              <a:rPr lang="en-US" dirty="0"/>
              <a:t>- Fill in info required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4397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A23D1-2963-ADA7-43E8-143B61BD7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26E44F-2748-02C2-1D57-1C7121451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688"/>
            <a:ext cx="12192000" cy="58066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9F1A15-3602-C94D-0031-2AA3ED69A1BC}"/>
              </a:ext>
            </a:extLst>
          </p:cNvPr>
          <p:cNvSpPr txBox="1"/>
          <p:nvPr/>
        </p:nvSpPr>
        <p:spPr>
          <a:xfrm>
            <a:off x="1939488" y="2603989"/>
            <a:ext cx="26325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Log-out… and register as different type of user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Click the checkmark to be hired as Artist</a:t>
            </a:r>
          </a:p>
          <a:p>
            <a:endParaRPr lang="en-US" dirty="0"/>
          </a:p>
          <a:p>
            <a:r>
              <a:rPr lang="en-US" dirty="0"/>
              <a:t>Add required information and register as Artist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34BFB1-928B-737A-FF8F-A303E7E7D7FC}"/>
              </a:ext>
            </a:extLst>
          </p:cNvPr>
          <p:cNvSpPr/>
          <p:nvPr/>
        </p:nvSpPr>
        <p:spPr>
          <a:xfrm>
            <a:off x="6169129" y="4865178"/>
            <a:ext cx="1210079" cy="184063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269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71BB9-E805-3BEC-40D0-567F50B2D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85D804-E987-3598-D013-EA8D6742D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006"/>
            <a:ext cx="12192000" cy="57959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654A95-AEDC-E2F5-AFD8-24B98C930A4F}"/>
              </a:ext>
            </a:extLst>
          </p:cNvPr>
          <p:cNvSpPr txBox="1"/>
          <p:nvPr/>
        </p:nvSpPr>
        <p:spPr>
          <a:xfrm>
            <a:off x="149189" y="4310878"/>
            <a:ext cx="2632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same user table, the new user is saved, but marked as Artist</a:t>
            </a:r>
          </a:p>
          <a:p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1EEDCB-ADF0-C4DB-11F6-CA9D5D863BCE}"/>
              </a:ext>
            </a:extLst>
          </p:cNvPr>
          <p:cNvSpPr/>
          <p:nvPr/>
        </p:nvSpPr>
        <p:spPr>
          <a:xfrm>
            <a:off x="8796827" y="2762451"/>
            <a:ext cx="732184" cy="221382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12DF223-BBE4-1FC8-F78B-9B24B3B806AB}"/>
              </a:ext>
            </a:extLst>
          </p:cNvPr>
          <p:cNvSpPr/>
          <p:nvPr/>
        </p:nvSpPr>
        <p:spPr>
          <a:xfrm>
            <a:off x="8638011" y="2019701"/>
            <a:ext cx="839666" cy="290362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020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31071-A8CD-AB88-0B95-282C46AF0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48136D-BB1E-888E-B7B4-FEF9D1273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737"/>
            <a:ext cx="12192000" cy="5784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D5CE5B-8F14-6D70-57AE-C75B1ECFA556}"/>
              </a:ext>
            </a:extLst>
          </p:cNvPr>
          <p:cNvSpPr txBox="1"/>
          <p:nvPr/>
        </p:nvSpPr>
        <p:spPr>
          <a:xfrm>
            <a:off x="1939488" y="2603989"/>
            <a:ext cx="263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as Artist</a:t>
            </a:r>
          </a:p>
          <a:p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74502-8659-63E9-C430-21C81D70AE6C}"/>
              </a:ext>
            </a:extLst>
          </p:cNvPr>
          <p:cNvSpPr/>
          <p:nvPr/>
        </p:nvSpPr>
        <p:spPr>
          <a:xfrm>
            <a:off x="188953" y="5477826"/>
            <a:ext cx="972335" cy="25546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FE5F4A-6B9E-240D-EAB0-1942FDAC7BB7}"/>
              </a:ext>
            </a:extLst>
          </p:cNvPr>
          <p:cNvSpPr/>
          <p:nvPr/>
        </p:nvSpPr>
        <p:spPr>
          <a:xfrm>
            <a:off x="6330673" y="3301269"/>
            <a:ext cx="972335" cy="25546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2144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EDB15-5E34-C2BD-8D03-AE85CA31E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21BCF6-F868-0DDB-A8D0-093090433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924"/>
            <a:ext cx="12192000" cy="5774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348C16-8516-5E07-22E1-7FDE0857AF3C}"/>
              </a:ext>
            </a:extLst>
          </p:cNvPr>
          <p:cNvSpPr txBox="1"/>
          <p:nvPr/>
        </p:nvSpPr>
        <p:spPr>
          <a:xfrm>
            <a:off x="1846123" y="4007751"/>
            <a:ext cx="2632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“Booking” page is now “Booking List” page for users who are ‘Artist’.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Booking list shows all the bookings created by customers</a:t>
            </a:r>
          </a:p>
          <a:p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7A3AA2-7DC4-9563-D392-A55E83B0F1F4}"/>
              </a:ext>
            </a:extLst>
          </p:cNvPr>
          <p:cNvSpPr/>
          <p:nvPr/>
        </p:nvSpPr>
        <p:spPr>
          <a:xfrm>
            <a:off x="198097" y="2542602"/>
            <a:ext cx="972335" cy="25546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9581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DB664-A766-7EFF-EC2A-08F5D74A9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270BE74-6965-754B-0549-72C7E8B2A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756"/>
            <a:ext cx="12192000" cy="57744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24A73F-E8D8-ACBF-58DB-698D5EBB6FFA}"/>
              </a:ext>
            </a:extLst>
          </p:cNvPr>
          <p:cNvSpPr txBox="1"/>
          <p:nvPr/>
        </p:nvSpPr>
        <p:spPr>
          <a:xfrm>
            <a:off x="1884624" y="4231621"/>
            <a:ext cx="2632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Artists can choose to Accept, Finish or Cancel bookings and finish status update to confirm</a:t>
            </a:r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E53837-04A9-CC6F-8200-B6C63B43D5AA}"/>
              </a:ext>
            </a:extLst>
          </p:cNvPr>
          <p:cNvSpPr/>
          <p:nvPr/>
        </p:nvSpPr>
        <p:spPr>
          <a:xfrm>
            <a:off x="1417706" y="3409750"/>
            <a:ext cx="2037763" cy="25546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C31338-B9C9-BF8E-E16F-3FEE04D155A9}"/>
              </a:ext>
            </a:extLst>
          </p:cNvPr>
          <p:cNvSpPr/>
          <p:nvPr/>
        </p:nvSpPr>
        <p:spPr>
          <a:xfrm>
            <a:off x="1598982" y="3665211"/>
            <a:ext cx="768833" cy="25546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1660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42C0E-C4FE-2153-E7BC-48F8A021A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465314-C140-B555-D2F5-392262470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791"/>
            <a:ext cx="12192000" cy="57644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7CD074-76BF-1C05-673A-279D1FE3CCA5}"/>
              </a:ext>
            </a:extLst>
          </p:cNvPr>
          <p:cNvSpPr txBox="1"/>
          <p:nvPr/>
        </p:nvSpPr>
        <p:spPr>
          <a:xfrm>
            <a:off x="229560" y="3746989"/>
            <a:ext cx="2632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booking status will be updated in the database</a:t>
            </a:r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31CB64-6804-6E09-0B64-16208453CF56}"/>
              </a:ext>
            </a:extLst>
          </p:cNvPr>
          <p:cNvSpPr/>
          <p:nvPr/>
        </p:nvSpPr>
        <p:spPr>
          <a:xfrm>
            <a:off x="8301535" y="2193027"/>
            <a:ext cx="692606" cy="230133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4091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D4D3-736D-5CC7-6715-5B7872E31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how </a:t>
            </a:r>
            <a:r>
              <a:rPr lang="en-US" dirty="0" err="1"/>
              <a:t>Glamup</a:t>
            </a:r>
            <a:r>
              <a:rPr lang="en-US" dirty="0"/>
              <a:t> Works!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45029-3AD8-3686-1F4B-DEEC3902D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 for watching!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033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BCE8F-C0BD-2F94-FB01-BDAE3B499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DED657-185E-2509-26F4-F4F560F83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8573"/>
            <a:ext cx="12192000" cy="578085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837BA9A-3015-2379-92D3-2B5C6AED1066}"/>
              </a:ext>
            </a:extLst>
          </p:cNvPr>
          <p:cNvSpPr/>
          <p:nvPr/>
        </p:nvSpPr>
        <p:spPr>
          <a:xfrm>
            <a:off x="6346899" y="4761699"/>
            <a:ext cx="813816" cy="413804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F680D-29AD-0738-5E5E-F8564838554B}"/>
              </a:ext>
            </a:extLst>
          </p:cNvPr>
          <p:cNvSpPr txBox="1"/>
          <p:nvPr/>
        </p:nvSpPr>
        <p:spPr>
          <a:xfrm>
            <a:off x="2286000" y="1938528"/>
            <a:ext cx="273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 as Customer</a:t>
            </a:r>
            <a:br>
              <a:rPr lang="en-US" dirty="0"/>
            </a:br>
            <a:r>
              <a:rPr lang="en-US" dirty="0"/>
              <a:t>- Fill in info required</a:t>
            </a:r>
          </a:p>
          <a:p>
            <a:r>
              <a:rPr lang="en-US" dirty="0"/>
              <a:t>- Finish the registration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15977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A6C5F-67A1-9C4B-B245-DBE8B84F6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70C206-9C6E-F8D5-26CD-D3627CFB9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023"/>
            <a:ext cx="12192000" cy="57999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C9E7C1-3621-0008-EA3D-0D4E773CCECA}"/>
              </a:ext>
            </a:extLst>
          </p:cNvPr>
          <p:cNvSpPr txBox="1"/>
          <p:nvPr/>
        </p:nvSpPr>
        <p:spPr>
          <a:xfrm>
            <a:off x="91440" y="3657929"/>
            <a:ext cx="1949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database, in the users table</a:t>
            </a:r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B16ADE-97DA-7C9C-DE1A-D348A0BE556B}"/>
              </a:ext>
            </a:extLst>
          </p:cNvPr>
          <p:cNvSpPr/>
          <p:nvPr/>
        </p:nvSpPr>
        <p:spPr>
          <a:xfrm>
            <a:off x="0" y="1633212"/>
            <a:ext cx="862483" cy="311091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97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81D68-E0D9-1620-E7A1-74A0C13D3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742E681-9052-6D58-C512-29EC865E2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5111"/>
            <a:ext cx="12192000" cy="5767778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DD1EBD0-F6AD-ADE2-8BB2-1CB05D2BF926}"/>
              </a:ext>
            </a:extLst>
          </p:cNvPr>
          <p:cNvSpPr/>
          <p:nvPr/>
        </p:nvSpPr>
        <p:spPr>
          <a:xfrm>
            <a:off x="1465285" y="2498261"/>
            <a:ext cx="921780" cy="33247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D4804C-C4B5-AADA-6AE5-CDD6ABA86909}"/>
              </a:ext>
            </a:extLst>
          </p:cNvPr>
          <p:cNvSpPr txBox="1"/>
          <p:nvPr/>
        </p:nvSpPr>
        <p:spPr>
          <a:xfrm>
            <a:off x="168440" y="4137559"/>
            <a:ext cx="263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user has been added with all their info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013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5A807-CEDB-E183-DF88-B43D28E5A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FE8727-5D1E-C134-2E2D-A50F211F2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355"/>
            <a:ext cx="12192000" cy="580329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1363EEC-90D2-D8F4-C9CA-CD113646830D}"/>
              </a:ext>
            </a:extLst>
          </p:cNvPr>
          <p:cNvSpPr/>
          <p:nvPr/>
        </p:nvSpPr>
        <p:spPr>
          <a:xfrm>
            <a:off x="388861" y="5470460"/>
            <a:ext cx="631417" cy="32105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27E837-41CC-E0FB-30DE-243CF8F5BFA6}"/>
              </a:ext>
            </a:extLst>
          </p:cNvPr>
          <p:cNvSpPr txBox="1"/>
          <p:nvPr/>
        </p:nvSpPr>
        <p:spPr>
          <a:xfrm>
            <a:off x="2459255" y="2015530"/>
            <a:ext cx="273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as Customer</a:t>
            </a:r>
            <a:br>
              <a:rPr lang="en-US" dirty="0"/>
            </a:br>
            <a:r>
              <a:rPr lang="en-US" dirty="0"/>
              <a:t>- Fill in info required</a:t>
            </a:r>
          </a:p>
          <a:p>
            <a:r>
              <a:rPr lang="en-US" dirty="0"/>
              <a:t>- Finish the login</a:t>
            </a:r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FF721E-89D3-CBBF-0CFC-1C5909ED78CD}"/>
              </a:ext>
            </a:extLst>
          </p:cNvPr>
          <p:cNvSpPr/>
          <p:nvPr/>
        </p:nvSpPr>
        <p:spPr>
          <a:xfrm>
            <a:off x="6451173" y="3248873"/>
            <a:ext cx="708501" cy="360254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930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8890D-8985-0D1C-31B6-5234B97CD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F329DE-ED13-E87F-F1D4-AE34DDAF1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588"/>
            <a:ext cx="12192000" cy="577482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D77D5A1-3F00-8C89-4F9B-B3D1F911A1FC}"/>
              </a:ext>
            </a:extLst>
          </p:cNvPr>
          <p:cNvSpPr/>
          <p:nvPr/>
        </p:nvSpPr>
        <p:spPr>
          <a:xfrm>
            <a:off x="262127" y="3077270"/>
            <a:ext cx="921780" cy="33247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E9AFD-1D14-B571-7871-D334AB316247}"/>
              </a:ext>
            </a:extLst>
          </p:cNvPr>
          <p:cNvSpPr txBox="1"/>
          <p:nvPr/>
        </p:nvSpPr>
        <p:spPr>
          <a:xfrm>
            <a:off x="1939488" y="2603989"/>
            <a:ext cx="2632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can check their profile in “Profile” page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77288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F2246-6197-BDDB-6909-BC49AFB86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F11070-6FF2-B65F-7CFB-F26C0F6FE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559"/>
            <a:ext cx="12192000" cy="579088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4E66A90-8A4F-4D15-9A09-5BB3F5F55F09}"/>
              </a:ext>
            </a:extLst>
          </p:cNvPr>
          <p:cNvSpPr/>
          <p:nvPr/>
        </p:nvSpPr>
        <p:spPr>
          <a:xfrm>
            <a:off x="5529070" y="4357430"/>
            <a:ext cx="1008889" cy="33247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C5579C-47B3-66F7-3198-676A27FF7124}"/>
              </a:ext>
            </a:extLst>
          </p:cNvPr>
          <p:cNvSpPr txBox="1"/>
          <p:nvPr/>
        </p:nvSpPr>
        <p:spPr>
          <a:xfrm>
            <a:off x="1939488" y="2603989"/>
            <a:ext cx="2632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can check their profile in “Profile” page</a:t>
            </a:r>
          </a:p>
          <a:p>
            <a:endParaRPr lang="en-US" dirty="0"/>
          </a:p>
          <a:p>
            <a:r>
              <a:rPr lang="en-US" dirty="0"/>
              <a:t>Users can also edit their info as well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9C5DBC-BA84-BD1A-5574-7F2A186EC027}"/>
              </a:ext>
            </a:extLst>
          </p:cNvPr>
          <p:cNvSpPr txBox="1"/>
          <p:nvPr/>
        </p:nvSpPr>
        <p:spPr>
          <a:xfrm>
            <a:off x="4487616" y="4343751"/>
            <a:ext cx="130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(edited)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748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A1AB8-0D71-A1F0-1DF1-1471DCEC1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71CDE-16F7-90C6-8328-0A3B5567A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559"/>
            <a:ext cx="12192000" cy="579088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108B675-184B-D7D8-8CB8-63B312CB8E4E}"/>
              </a:ext>
            </a:extLst>
          </p:cNvPr>
          <p:cNvSpPr/>
          <p:nvPr/>
        </p:nvSpPr>
        <p:spPr>
          <a:xfrm>
            <a:off x="6260590" y="4800193"/>
            <a:ext cx="1008889" cy="332479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263D3-9A87-0CFE-EF50-B48C3C87CF46}"/>
              </a:ext>
            </a:extLst>
          </p:cNvPr>
          <p:cNvSpPr txBox="1"/>
          <p:nvPr/>
        </p:nvSpPr>
        <p:spPr>
          <a:xfrm>
            <a:off x="1939488" y="2603989"/>
            <a:ext cx="2632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 can check their profile in “Profile” page</a:t>
            </a:r>
          </a:p>
          <a:p>
            <a:endParaRPr lang="en-US" dirty="0"/>
          </a:p>
          <a:p>
            <a:r>
              <a:rPr lang="en-US" dirty="0"/>
              <a:t>Users can also edit their info as well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and save their changes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8551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415</Words>
  <Application>Microsoft Office PowerPoint</Application>
  <PresentationFormat>Widescreen</PresentationFormat>
  <Paragraphs>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Glamup Innerworkings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That’s how Glamup Works!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Htet Myet</dc:creator>
  <cp:lastModifiedBy>Htet Myet</cp:lastModifiedBy>
  <cp:revision>1</cp:revision>
  <dcterms:created xsi:type="dcterms:W3CDTF">2025-04-21T03:40:14Z</dcterms:created>
  <dcterms:modified xsi:type="dcterms:W3CDTF">2025-04-21T06:12:59Z</dcterms:modified>
</cp:coreProperties>
</file>