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07A3CF-4837-4F56-A422-84C47DDF84C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40E95BC-D3E6-4BA7-9C49-C1FDAFA2693A}">
      <dgm:prSet/>
      <dgm:spPr/>
      <dgm:t>
        <a:bodyPr/>
        <a:lstStyle/>
        <a:p>
          <a:r>
            <a:rPr lang="en-US"/>
            <a:t>Started doing some sentiment and data analysis of the article content</a:t>
          </a:r>
        </a:p>
      </dgm:t>
    </dgm:pt>
    <dgm:pt modelId="{1AFE0AC8-62EF-412D-994F-4679776FD067}" type="parTrans" cxnId="{3FADA490-3CD8-41D2-89D0-4579CF168767}">
      <dgm:prSet/>
      <dgm:spPr/>
      <dgm:t>
        <a:bodyPr/>
        <a:lstStyle/>
        <a:p>
          <a:endParaRPr lang="en-US"/>
        </a:p>
      </dgm:t>
    </dgm:pt>
    <dgm:pt modelId="{F08F96E7-943D-44FA-9F3C-2A155349FE68}" type="sibTrans" cxnId="{3FADA490-3CD8-41D2-89D0-4579CF168767}">
      <dgm:prSet/>
      <dgm:spPr/>
      <dgm:t>
        <a:bodyPr/>
        <a:lstStyle/>
        <a:p>
          <a:endParaRPr lang="en-US"/>
        </a:p>
      </dgm:t>
    </dgm:pt>
    <dgm:pt modelId="{034636DA-FF3F-408A-83CC-220BC06BA036}">
      <dgm:prSet/>
      <dgm:spPr/>
      <dgm:t>
        <a:bodyPr/>
        <a:lstStyle/>
        <a:p>
          <a:r>
            <a:rPr lang="en-US"/>
            <a:t>While looking for resources on sentiment analysis found some new types of analysis</a:t>
          </a:r>
        </a:p>
      </dgm:t>
    </dgm:pt>
    <dgm:pt modelId="{BE8FB64A-4F6D-4E47-BCAA-BEBD01D248C5}" type="parTrans" cxnId="{43F1DAE7-E298-4AE3-AD60-53F7BC9727F2}">
      <dgm:prSet/>
      <dgm:spPr/>
      <dgm:t>
        <a:bodyPr/>
        <a:lstStyle/>
        <a:p>
          <a:endParaRPr lang="en-US"/>
        </a:p>
      </dgm:t>
    </dgm:pt>
    <dgm:pt modelId="{5B85474D-B294-4263-AB6F-A0F204773A65}" type="sibTrans" cxnId="{43F1DAE7-E298-4AE3-AD60-53F7BC9727F2}">
      <dgm:prSet/>
      <dgm:spPr/>
      <dgm:t>
        <a:bodyPr/>
        <a:lstStyle/>
        <a:p>
          <a:endParaRPr lang="en-US"/>
        </a:p>
      </dgm:t>
    </dgm:pt>
    <dgm:pt modelId="{ECB0C6A5-B4D1-416C-8331-521067C8D310}">
      <dgm:prSet/>
      <dgm:spPr/>
      <dgm:t>
        <a:bodyPr/>
        <a:lstStyle/>
        <a:p>
          <a:r>
            <a:rPr lang="en-US"/>
            <a:t>Different types of sentiment and emotion analysis</a:t>
          </a:r>
        </a:p>
      </dgm:t>
    </dgm:pt>
    <dgm:pt modelId="{3CAFB552-0740-4F90-88D6-C1F01EE858EF}" type="parTrans" cxnId="{AAF90D76-52CD-401D-B589-971FED3B7027}">
      <dgm:prSet/>
      <dgm:spPr/>
      <dgm:t>
        <a:bodyPr/>
        <a:lstStyle/>
        <a:p>
          <a:endParaRPr lang="en-US"/>
        </a:p>
      </dgm:t>
    </dgm:pt>
    <dgm:pt modelId="{E5AAF95A-EE53-459A-A4C2-3ED55AE9FDBA}" type="sibTrans" cxnId="{AAF90D76-52CD-401D-B589-971FED3B7027}">
      <dgm:prSet/>
      <dgm:spPr/>
      <dgm:t>
        <a:bodyPr/>
        <a:lstStyle/>
        <a:p>
          <a:endParaRPr lang="en-US"/>
        </a:p>
      </dgm:t>
    </dgm:pt>
    <dgm:pt modelId="{ED346899-C492-41F8-8228-7F4FDE48EC40}">
      <dgm:prSet/>
      <dgm:spPr/>
      <dgm:t>
        <a:bodyPr/>
        <a:lstStyle/>
        <a:p>
          <a:r>
            <a:rPr lang="en-US"/>
            <a:t>What is the best type of sentiment analysis for this data?</a:t>
          </a:r>
        </a:p>
      </dgm:t>
    </dgm:pt>
    <dgm:pt modelId="{ADFF37D8-0319-48D4-A864-3ED64C5261BB}" type="parTrans" cxnId="{7D7B9CF0-3F6B-45FE-9694-7D6E7E4A70AE}">
      <dgm:prSet/>
      <dgm:spPr/>
      <dgm:t>
        <a:bodyPr/>
        <a:lstStyle/>
        <a:p>
          <a:endParaRPr lang="en-US"/>
        </a:p>
      </dgm:t>
    </dgm:pt>
    <dgm:pt modelId="{AF63C421-C6ED-4FC8-9BCB-69AB70CAC203}" type="sibTrans" cxnId="{7D7B9CF0-3F6B-45FE-9694-7D6E7E4A70AE}">
      <dgm:prSet/>
      <dgm:spPr/>
      <dgm:t>
        <a:bodyPr/>
        <a:lstStyle/>
        <a:p>
          <a:endParaRPr lang="en-US"/>
        </a:p>
      </dgm:t>
    </dgm:pt>
    <dgm:pt modelId="{FB1C8FAE-2CC3-48FE-938E-14A0FFA80595}" type="pres">
      <dgm:prSet presAssocID="{E907A3CF-4837-4F56-A422-84C47DDF84C9}" presName="vert0" presStyleCnt="0">
        <dgm:presLayoutVars>
          <dgm:dir/>
          <dgm:animOne val="branch"/>
          <dgm:animLvl val="lvl"/>
        </dgm:presLayoutVars>
      </dgm:prSet>
      <dgm:spPr/>
    </dgm:pt>
    <dgm:pt modelId="{F77183C1-7089-41A3-9C19-7EF61BA09FF8}" type="pres">
      <dgm:prSet presAssocID="{F40E95BC-D3E6-4BA7-9C49-C1FDAFA2693A}" presName="thickLine" presStyleLbl="alignNode1" presStyleIdx="0" presStyleCnt="4"/>
      <dgm:spPr/>
    </dgm:pt>
    <dgm:pt modelId="{40B6A73D-1130-4330-A9CB-2C5349FC6170}" type="pres">
      <dgm:prSet presAssocID="{F40E95BC-D3E6-4BA7-9C49-C1FDAFA2693A}" presName="horz1" presStyleCnt="0"/>
      <dgm:spPr/>
    </dgm:pt>
    <dgm:pt modelId="{47540398-9457-4408-9BBE-B96A11A37E32}" type="pres">
      <dgm:prSet presAssocID="{F40E95BC-D3E6-4BA7-9C49-C1FDAFA2693A}" presName="tx1" presStyleLbl="revTx" presStyleIdx="0" presStyleCnt="4"/>
      <dgm:spPr/>
    </dgm:pt>
    <dgm:pt modelId="{94BE52DA-4286-47E7-83D6-C7486D56079E}" type="pres">
      <dgm:prSet presAssocID="{F40E95BC-D3E6-4BA7-9C49-C1FDAFA2693A}" presName="vert1" presStyleCnt="0"/>
      <dgm:spPr/>
    </dgm:pt>
    <dgm:pt modelId="{87FF0943-2AD4-4CB4-9238-B8F01B9F53EF}" type="pres">
      <dgm:prSet presAssocID="{034636DA-FF3F-408A-83CC-220BC06BA036}" presName="thickLine" presStyleLbl="alignNode1" presStyleIdx="1" presStyleCnt="4"/>
      <dgm:spPr/>
    </dgm:pt>
    <dgm:pt modelId="{23176C6E-E9DD-4B22-AB92-8FF68988C52F}" type="pres">
      <dgm:prSet presAssocID="{034636DA-FF3F-408A-83CC-220BC06BA036}" presName="horz1" presStyleCnt="0"/>
      <dgm:spPr/>
    </dgm:pt>
    <dgm:pt modelId="{DE28AB00-8EBC-4C8E-95D0-51C1DA06363B}" type="pres">
      <dgm:prSet presAssocID="{034636DA-FF3F-408A-83CC-220BC06BA036}" presName="tx1" presStyleLbl="revTx" presStyleIdx="1" presStyleCnt="4"/>
      <dgm:spPr/>
    </dgm:pt>
    <dgm:pt modelId="{E50C3098-6950-43D0-A0EF-82E988E0EE29}" type="pres">
      <dgm:prSet presAssocID="{034636DA-FF3F-408A-83CC-220BC06BA036}" presName="vert1" presStyleCnt="0"/>
      <dgm:spPr/>
    </dgm:pt>
    <dgm:pt modelId="{72AFFE0C-5463-44C2-8CBF-022D22C1F498}" type="pres">
      <dgm:prSet presAssocID="{ECB0C6A5-B4D1-416C-8331-521067C8D310}" presName="thickLine" presStyleLbl="alignNode1" presStyleIdx="2" presStyleCnt="4"/>
      <dgm:spPr/>
    </dgm:pt>
    <dgm:pt modelId="{5862322B-7336-4553-8EEA-09EB30564C6B}" type="pres">
      <dgm:prSet presAssocID="{ECB0C6A5-B4D1-416C-8331-521067C8D310}" presName="horz1" presStyleCnt="0"/>
      <dgm:spPr/>
    </dgm:pt>
    <dgm:pt modelId="{8C7912F3-F08D-4586-89EE-7BD44FE8FEE7}" type="pres">
      <dgm:prSet presAssocID="{ECB0C6A5-B4D1-416C-8331-521067C8D310}" presName="tx1" presStyleLbl="revTx" presStyleIdx="2" presStyleCnt="4"/>
      <dgm:spPr/>
    </dgm:pt>
    <dgm:pt modelId="{1E66002B-9853-44C8-9BD3-E0317E3FE635}" type="pres">
      <dgm:prSet presAssocID="{ECB0C6A5-B4D1-416C-8331-521067C8D310}" presName="vert1" presStyleCnt="0"/>
      <dgm:spPr/>
    </dgm:pt>
    <dgm:pt modelId="{039E799B-554E-4E4F-822D-4AA2585A8F98}" type="pres">
      <dgm:prSet presAssocID="{ED346899-C492-41F8-8228-7F4FDE48EC40}" presName="thickLine" presStyleLbl="alignNode1" presStyleIdx="3" presStyleCnt="4"/>
      <dgm:spPr/>
    </dgm:pt>
    <dgm:pt modelId="{6DAC42AF-828A-4B2A-81D5-3DA5B9CD5E8C}" type="pres">
      <dgm:prSet presAssocID="{ED346899-C492-41F8-8228-7F4FDE48EC40}" presName="horz1" presStyleCnt="0"/>
      <dgm:spPr/>
    </dgm:pt>
    <dgm:pt modelId="{B8F5267A-9F09-42F2-9BBA-AC8A3E9715DD}" type="pres">
      <dgm:prSet presAssocID="{ED346899-C492-41F8-8228-7F4FDE48EC40}" presName="tx1" presStyleLbl="revTx" presStyleIdx="3" presStyleCnt="4"/>
      <dgm:spPr/>
    </dgm:pt>
    <dgm:pt modelId="{3BE23F1A-AB52-4E2A-921F-4D7A37E80C39}" type="pres">
      <dgm:prSet presAssocID="{ED346899-C492-41F8-8228-7F4FDE48EC40}" presName="vert1" presStyleCnt="0"/>
      <dgm:spPr/>
    </dgm:pt>
  </dgm:ptLst>
  <dgm:cxnLst>
    <dgm:cxn modelId="{94F71200-B713-42FF-91C2-32072406F1ED}" type="presOf" srcId="{034636DA-FF3F-408A-83CC-220BC06BA036}" destId="{DE28AB00-8EBC-4C8E-95D0-51C1DA06363B}" srcOrd="0" destOrd="0" presId="urn:microsoft.com/office/officeart/2008/layout/LinedList"/>
    <dgm:cxn modelId="{F7A28304-C0A1-4FD3-9712-0D527B0987D1}" type="presOf" srcId="{E907A3CF-4837-4F56-A422-84C47DDF84C9}" destId="{FB1C8FAE-2CC3-48FE-938E-14A0FFA80595}" srcOrd="0" destOrd="0" presId="urn:microsoft.com/office/officeart/2008/layout/LinedList"/>
    <dgm:cxn modelId="{FC5CD706-2B23-493E-A7B5-0E33D3300B1E}" type="presOf" srcId="{ED346899-C492-41F8-8228-7F4FDE48EC40}" destId="{B8F5267A-9F09-42F2-9BBA-AC8A3E9715DD}" srcOrd="0" destOrd="0" presId="urn:microsoft.com/office/officeart/2008/layout/LinedList"/>
    <dgm:cxn modelId="{5F555D12-7B5C-4827-9AF8-5AEFA316EB05}" type="presOf" srcId="{ECB0C6A5-B4D1-416C-8331-521067C8D310}" destId="{8C7912F3-F08D-4586-89EE-7BD44FE8FEE7}" srcOrd="0" destOrd="0" presId="urn:microsoft.com/office/officeart/2008/layout/LinedList"/>
    <dgm:cxn modelId="{CBE1D41E-B56D-4987-975D-B608BCEF12B7}" type="presOf" srcId="{F40E95BC-D3E6-4BA7-9C49-C1FDAFA2693A}" destId="{47540398-9457-4408-9BBE-B96A11A37E32}" srcOrd="0" destOrd="0" presId="urn:microsoft.com/office/officeart/2008/layout/LinedList"/>
    <dgm:cxn modelId="{AAF90D76-52CD-401D-B589-971FED3B7027}" srcId="{E907A3CF-4837-4F56-A422-84C47DDF84C9}" destId="{ECB0C6A5-B4D1-416C-8331-521067C8D310}" srcOrd="2" destOrd="0" parTransId="{3CAFB552-0740-4F90-88D6-C1F01EE858EF}" sibTransId="{E5AAF95A-EE53-459A-A4C2-3ED55AE9FDBA}"/>
    <dgm:cxn modelId="{3FADA490-3CD8-41D2-89D0-4579CF168767}" srcId="{E907A3CF-4837-4F56-A422-84C47DDF84C9}" destId="{F40E95BC-D3E6-4BA7-9C49-C1FDAFA2693A}" srcOrd="0" destOrd="0" parTransId="{1AFE0AC8-62EF-412D-994F-4679776FD067}" sibTransId="{F08F96E7-943D-44FA-9F3C-2A155349FE68}"/>
    <dgm:cxn modelId="{43F1DAE7-E298-4AE3-AD60-53F7BC9727F2}" srcId="{E907A3CF-4837-4F56-A422-84C47DDF84C9}" destId="{034636DA-FF3F-408A-83CC-220BC06BA036}" srcOrd="1" destOrd="0" parTransId="{BE8FB64A-4F6D-4E47-BCAA-BEBD01D248C5}" sibTransId="{5B85474D-B294-4263-AB6F-A0F204773A65}"/>
    <dgm:cxn modelId="{7D7B9CF0-3F6B-45FE-9694-7D6E7E4A70AE}" srcId="{E907A3CF-4837-4F56-A422-84C47DDF84C9}" destId="{ED346899-C492-41F8-8228-7F4FDE48EC40}" srcOrd="3" destOrd="0" parTransId="{ADFF37D8-0319-48D4-A864-3ED64C5261BB}" sibTransId="{AF63C421-C6ED-4FC8-9BCB-69AB70CAC203}"/>
    <dgm:cxn modelId="{2CC90B48-5AAB-4A94-956D-97480D500666}" type="presParOf" srcId="{FB1C8FAE-2CC3-48FE-938E-14A0FFA80595}" destId="{F77183C1-7089-41A3-9C19-7EF61BA09FF8}" srcOrd="0" destOrd="0" presId="urn:microsoft.com/office/officeart/2008/layout/LinedList"/>
    <dgm:cxn modelId="{785B4D7C-E389-47A3-8F0D-52FE058097E8}" type="presParOf" srcId="{FB1C8FAE-2CC3-48FE-938E-14A0FFA80595}" destId="{40B6A73D-1130-4330-A9CB-2C5349FC6170}" srcOrd="1" destOrd="0" presId="urn:microsoft.com/office/officeart/2008/layout/LinedList"/>
    <dgm:cxn modelId="{6EB99234-6849-4EB2-B898-8AD749FC919E}" type="presParOf" srcId="{40B6A73D-1130-4330-A9CB-2C5349FC6170}" destId="{47540398-9457-4408-9BBE-B96A11A37E32}" srcOrd="0" destOrd="0" presId="urn:microsoft.com/office/officeart/2008/layout/LinedList"/>
    <dgm:cxn modelId="{44F0E2FE-0869-48C0-B472-837C4DEDA177}" type="presParOf" srcId="{40B6A73D-1130-4330-A9CB-2C5349FC6170}" destId="{94BE52DA-4286-47E7-83D6-C7486D56079E}" srcOrd="1" destOrd="0" presId="urn:microsoft.com/office/officeart/2008/layout/LinedList"/>
    <dgm:cxn modelId="{50B7EEB4-DB36-45DA-932D-23283E4D3CEF}" type="presParOf" srcId="{FB1C8FAE-2CC3-48FE-938E-14A0FFA80595}" destId="{87FF0943-2AD4-4CB4-9238-B8F01B9F53EF}" srcOrd="2" destOrd="0" presId="urn:microsoft.com/office/officeart/2008/layout/LinedList"/>
    <dgm:cxn modelId="{AD2D4CF2-AE1B-44DE-A1C3-C370A5E43226}" type="presParOf" srcId="{FB1C8FAE-2CC3-48FE-938E-14A0FFA80595}" destId="{23176C6E-E9DD-4B22-AB92-8FF68988C52F}" srcOrd="3" destOrd="0" presId="urn:microsoft.com/office/officeart/2008/layout/LinedList"/>
    <dgm:cxn modelId="{43FE2477-30E5-4BA2-B67B-131CD6E65341}" type="presParOf" srcId="{23176C6E-E9DD-4B22-AB92-8FF68988C52F}" destId="{DE28AB00-8EBC-4C8E-95D0-51C1DA06363B}" srcOrd="0" destOrd="0" presId="urn:microsoft.com/office/officeart/2008/layout/LinedList"/>
    <dgm:cxn modelId="{FFDDD3EB-0F10-4072-BE0E-9841747BB0BD}" type="presParOf" srcId="{23176C6E-E9DD-4B22-AB92-8FF68988C52F}" destId="{E50C3098-6950-43D0-A0EF-82E988E0EE29}" srcOrd="1" destOrd="0" presId="urn:microsoft.com/office/officeart/2008/layout/LinedList"/>
    <dgm:cxn modelId="{17CE927B-7DF8-4AFF-8A32-CA580AB98AC0}" type="presParOf" srcId="{FB1C8FAE-2CC3-48FE-938E-14A0FFA80595}" destId="{72AFFE0C-5463-44C2-8CBF-022D22C1F498}" srcOrd="4" destOrd="0" presId="urn:microsoft.com/office/officeart/2008/layout/LinedList"/>
    <dgm:cxn modelId="{CFF20740-B331-4909-8938-C063C4B0F73A}" type="presParOf" srcId="{FB1C8FAE-2CC3-48FE-938E-14A0FFA80595}" destId="{5862322B-7336-4553-8EEA-09EB30564C6B}" srcOrd="5" destOrd="0" presId="urn:microsoft.com/office/officeart/2008/layout/LinedList"/>
    <dgm:cxn modelId="{FC6BFD18-57B3-415E-A983-10B544580CCF}" type="presParOf" srcId="{5862322B-7336-4553-8EEA-09EB30564C6B}" destId="{8C7912F3-F08D-4586-89EE-7BD44FE8FEE7}" srcOrd="0" destOrd="0" presId="urn:microsoft.com/office/officeart/2008/layout/LinedList"/>
    <dgm:cxn modelId="{D320C7E4-7E76-4914-B379-8B3718CEEAC9}" type="presParOf" srcId="{5862322B-7336-4553-8EEA-09EB30564C6B}" destId="{1E66002B-9853-44C8-9BD3-E0317E3FE635}" srcOrd="1" destOrd="0" presId="urn:microsoft.com/office/officeart/2008/layout/LinedList"/>
    <dgm:cxn modelId="{EFED99DB-7262-4C23-AD22-ADE8A911B0F2}" type="presParOf" srcId="{FB1C8FAE-2CC3-48FE-938E-14A0FFA80595}" destId="{039E799B-554E-4E4F-822D-4AA2585A8F98}" srcOrd="6" destOrd="0" presId="urn:microsoft.com/office/officeart/2008/layout/LinedList"/>
    <dgm:cxn modelId="{12095421-36B4-4F7A-AF98-28F50DE1B38A}" type="presParOf" srcId="{FB1C8FAE-2CC3-48FE-938E-14A0FFA80595}" destId="{6DAC42AF-828A-4B2A-81D5-3DA5B9CD5E8C}" srcOrd="7" destOrd="0" presId="urn:microsoft.com/office/officeart/2008/layout/LinedList"/>
    <dgm:cxn modelId="{14E2352B-EE16-4367-B469-57F6B4D8B4B1}" type="presParOf" srcId="{6DAC42AF-828A-4B2A-81D5-3DA5B9CD5E8C}" destId="{B8F5267A-9F09-42F2-9BBA-AC8A3E9715DD}" srcOrd="0" destOrd="0" presId="urn:microsoft.com/office/officeart/2008/layout/LinedList"/>
    <dgm:cxn modelId="{8ED1C8A8-6B92-4A3E-88A9-20AD6CFF1DA2}" type="presParOf" srcId="{6DAC42AF-828A-4B2A-81D5-3DA5B9CD5E8C}" destId="{3BE23F1A-AB52-4E2A-921F-4D7A37E80C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7183C1-7089-41A3-9C19-7EF61BA09FF8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40398-9457-4408-9BBE-B96A11A37E32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Started doing some sentiment and data analysis of the article content</a:t>
          </a:r>
        </a:p>
      </dsp:txBody>
      <dsp:txXfrm>
        <a:off x="0" y="0"/>
        <a:ext cx="6900512" cy="1384035"/>
      </dsp:txXfrm>
    </dsp:sp>
    <dsp:sp modelId="{87FF0943-2AD4-4CB4-9238-B8F01B9F53EF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8AB00-8EBC-4C8E-95D0-51C1DA06363B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While looking for resources on sentiment analysis found some new types of analysis</a:t>
          </a:r>
        </a:p>
      </dsp:txBody>
      <dsp:txXfrm>
        <a:off x="0" y="1384035"/>
        <a:ext cx="6900512" cy="1384035"/>
      </dsp:txXfrm>
    </dsp:sp>
    <dsp:sp modelId="{72AFFE0C-5463-44C2-8CBF-022D22C1F498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912F3-F08D-4586-89EE-7BD44FE8FEE7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Different types of sentiment and emotion analysis</a:t>
          </a:r>
        </a:p>
      </dsp:txBody>
      <dsp:txXfrm>
        <a:off x="0" y="2768070"/>
        <a:ext cx="6900512" cy="1384035"/>
      </dsp:txXfrm>
    </dsp:sp>
    <dsp:sp modelId="{039E799B-554E-4E4F-822D-4AA2585A8F98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5267A-9F09-42F2-9BBA-AC8A3E9715DD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What is the best type of sentiment analysis for this data?</a:t>
          </a: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03A0-E8B8-4A2B-ABBF-888BF7A91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8164D-9B35-4615-9F72-CC4ABD3E6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EF6FE-A4A0-4EEE-9D9B-569B88D5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8538-FF72-4E42-8E37-85D1A85D97C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71951-2A98-4523-A84E-5A643CB1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492A0-516E-494E-8C27-83D8F4EE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1A-3BFD-4C22-93D7-D3763BE1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6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65B6-8EC3-4338-8DC0-D2C7EFCA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D1D9E-559C-40F0-BD69-3700ECD3E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6B85-FF6F-413B-89ED-9352FEA2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8538-FF72-4E42-8E37-85D1A85D97C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D5827-057B-4015-A35F-6DDA5CFA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142DD-E70E-49E6-95E1-F08CE732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1A-3BFD-4C22-93D7-D3763BE1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6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BF919-F1EC-4BC6-9C67-598B403CC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DDBB4-39B7-4E1F-840F-80DCC4E13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2E694-25D0-4100-BA2F-8A9A543C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8538-FF72-4E42-8E37-85D1A85D97C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64916-A1EA-4740-AD7A-757BF83B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3A635-EE3A-4B85-BB78-820EDA58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1A-3BFD-4C22-93D7-D3763BE1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4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8250-64CA-4CEA-90C8-D73E4977B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4225F-DA7B-498F-ABBB-C51C89196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000E5-0EFC-4DE6-9587-BD172394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8538-FF72-4E42-8E37-85D1A85D97C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12540-9172-48EE-9123-46CEAB26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A1DFC-B872-42F2-BEDA-266B9C97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1A-3BFD-4C22-93D7-D3763BE1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0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B1D7-7182-414D-A71D-9B5B4FDF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87574-E99E-4555-A72B-864FDAE0E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FEF15-B1BF-4D09-ABE4-08A08ED3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8538-FF72-4E42-8E37-85D1A85D97C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6140-87B5-486B-A605-0E4F5F94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54FAE-CEE3-4C54-A43C-1AC73652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1A-3BFD-4C22-93D7-D3763BE1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4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B4B2-C81D-42F6-9545-95CDAA85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A1942-2171-4967-B87A-F32D86792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C62FB-ADAB-4206-B406-BB8C1830A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ED555-3DF6-4AC7-9317-F9BEC405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8538-FF72-4E42-8E37-85D1A85D97C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A1F8C-46F8-4601-83ED-DB728F00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B39F9-9E7E-496B-B829-039F0B63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1A-3BFD-4C22-93D7-D3763BE1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2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7E93-2C60-4D13-ADD6-B43F26B2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F68FD-BB0F-4832-B3AE-605E542B3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EDAA1-8211-4B1E-B780-C8561B032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7254A-E035-4DF2-8455-5E9A49CFF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57E16-49C6-49B8-81F4-1A9197721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E14D9-ADBD-4862-A016-B79EAA8D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8538-FF72-4E42-8E37-85D1A85D97C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C27FB-B975-416F-9E8D-1AAA84B7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553469-E713-4DE7-A8CB-B957624B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1A-3BFD-4C22-93D7-D3763BE1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7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86F29-6C94-40A6-9316-CEE0EDFA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CE0516-F3E8-4C1D-8110-CD81DF1F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8538-FF72-4E42-8E37-85D1A85D97C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0035B-EC16-44C1-9C11-54700572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6F2FD-7B8E-45A2-8B0D-9116FCAB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1A-3BFD-4C22-93D7-D3763BE1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3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548BA9-3CB5-4C5E-8364-415181CF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8538-FF72-4E42-8E37-85D1A85D97C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736B9-6919-4CE1-B2B7-0DFA2F77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83080-67AC-4541-A3C1-1E79296B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1A-3BFD-4C22-93D7-D3763BE1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1095-CC95-490C-AD98-FE2DB91F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5B1D8-8002-458B-BD75-161697894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5B518-1871-4A4F-8400-F5A538EAB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70DA2-E6F9-4885-8DF6-F75358FC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8538-FF72-4E42-8E37-85D1A85D97C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39745-AEAE-4B19-9749-CD27DC9B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A4E68-B8FA-4B1F-858B-C5782B5F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1A-3BFD-4C22-93D7-D3763BE1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4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CB1A-3FE1-4318-8856-A8D75758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C0F8E-1E6E-4881-A8DE-CB7A2B58B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72AD3-2301-4DD2-839C-FF3D41AB3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5752F-F091-455C-A3B9-E91F38DE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8538-FF72-4E42-8E37-85D1A85D97C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F5E3F-AAF0-4798-97FC-F65456B2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95C92-E4EC-463D-A2F0-C52602F8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1A-3BFD-4C22-93D7-D3763BE1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5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5DB265-F4FE-4F58-A1C4-EECB838F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E3B2E-41C3-4511-99B7-AC5A32889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BB473-6D22-427E-98CE-28777429A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48538-FF72-4E42-8E37-85D1A85D97C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8DA4B-A970-421B-B1F8-E2F54666D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53762-C6B8-4F1B-A2DE-53F14E494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0701A-3BFD-4C22-93D7-D3763BE1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D288B-E754-49C7-9EA8-645863F3A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5500"/>
              <a:t>Sentiment and Text Analysis of News Articles Relating to Airlines and Technology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6F911-1AEF-4003-AB0E-6A5FE9563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Harmon Hawkins</a:t>
            </a:r>
          </a:p>
        </p:txBody>
      </p:sp>
    </p:spTree>
    <p:extLst>
      <p:ext uri="{BB962C8B-B14F-4D97-AF65-F5344CB8AC3E}">
        <p14:creationId xmlns:p14="http://schemas.microsoft.com/office/powerpoint/2010/main" val="13976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FA9C0-AB86-4ECC-BF0E-8BAAC899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Updates</a:t>
            </a:r>
          </a:p>
        </p:txBody>
      </p:sp>
      <p:sp>
        <p:nvSpPr>
          <p:cNvPr id="24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0B71-0F8D-4B1B-8C80-BE38EE7A7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Finished writing python code to scrape web sites</a:t>
            </a:r>
          </a:p>
          <a:p>
            <a:r>
              <a:rPr lang="en-US"/>
              <a:t>Compiled a list of around 1500 article URLs</a:t>
            </a:r>
          </a:p>
          <a:p>
            <a:r>
              <a:rPr lang="en-US"/>
              <a:t>Scraped data and compiled it into a csv</a:t>
            </a:r>
          </a:p>
          <a:p>
            <a:r>
              <a:rPr lang="en-US"/>
              <a:t>Started data cleaning and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7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68BD4-3C5D-4862-8E89-5175D068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AE2E9-AB43-44C5-9A4F-C4923B911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Article title, published date, author’s name, article tags, article content, article comments, site name</a:t>
            </a:r>
          </a:p>
          <a:p>
            <a:r>
              <a:rPr lang="en-US" dirty="0"/>
              <a:t>Two websites instead of three (One Mile at a Time, The Points Guy), three airlines (American, Delta, United)</a:t>
            </a:r>
          </a:p>
          <a:p>
            <a:r>
              <a:rPr lang="en-US" dirty="0"/>
              <a:t>Imported the data into RStudio for cleaning and initial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3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33B83-4757-40FF-BB3E-D4A8B15B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Collection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14CAA7-3309-4230-9293-24D39AE1A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" r="23573" b="1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19DFF9-3AF7-40DA-8D96-B8907A4B1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8169" r="-2" b="-2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313C1-91B6-4080-89DF-DB8719CE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Data Cleaning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7993F-FE7C-46CB-BF36-E64AFA1D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What has been done:</a:t>
            </a:r>
          </a:p>
          <a:p>
            <a:r>
              <a:rPr lang="en-US" sz="2200" dirty="0"/>
              <a:t>Removed all punctuation, new line characters,  numbers, etc.</a:t>
            </a:r>
          </a:p>
          <a:p>
            <a:r>
              <a:rPr lang="en-US" sz="2200" dirty="0"/>
              <a:t>Changed everything to lowercase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ToDo</a:t>
            </a:r>
            <a:r>
              <a:rPr lang="en-US" sz="2200" dirty="0"/>
              <a:t>:</a:t>
            </a:r>
          </a:p>
          <a:p>
            <a:r>
              <a:rPr lang="en-US" sz="2200" dirty="0"/>
              <a:t>Synchronize date format (Jan 01 2021 vs. January 1</a:t>
            </a:r>
            <a:r>
              <a:rPr lang="en-US" sz="2200" baseline="30000" dirty="0"/>
              <a:t>st</a:t>
            </a:r>
            <a:r>
              <a:rPr lang="en-US" sz="2200" dirty="0"/>
              <a:t> 2021 vs. 1/1/2021, 4d ago, etc.)</a:t>
            </a:r>
          </a:p>
          <a:p>
            <a:r>
              <a:rPr lang="en-US" sz="2200" dirty="0"/>
              <a:t>How to handle emojis in the comments?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143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F98DF-491F-4F17-AAD4-C28FBFA71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Data Analysis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5536F1-C277-4ECA-B696-2BC265C2F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37506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03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84DA-0194-4BDE-8986-68FCC8D5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C04F-034F-4F03-8185-EC329B0C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B20AE-F416-4288-8996-1D0B875FB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6151"/>
            <a:ext cx="7355710" cy="39100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019957-084A-4229-93A5-36DA3E8A1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045" y="4018735"/>
            <a:ext cx="3115110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8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DF338-DD40-4C05-969F-6FB7204C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is next?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24E37-5F42-4318-A36F-5823FE7C3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Finish standardizing the data</a:t>
            </a:r>
          </a:p>
          <a:p>
            <a:r>
              <a:rPr lang="en-US" dirty="0"/>
              <a:t>Continue reading and researching about the different types of sentiment analysis.</a:t>
            </a:r>
          </a:p>
          <a:p>
            <a:r>
              <a:rPr lang="en-US" dirty="0"/>
              <a:t>Decide how to handle emojis in the comments</a:t>
            </a:r>
          </a:p>
          <a:p>
            <a:r>
              <a:rPr lang="en-US" dirty="0"/>
              <a:t>Relate sentiment scores to different airlines, dates, authors, and any outside information that might be important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72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Sentiment and Text Analysis of News Articles Relating to Airlines and Technology Updates</vt:lpstr>
      <vt:lpstr>Updates</vt:lpstr>
      <vt:lpstr>Data Collection</vt:lpstr>
      <vt:lpstr>Data Collection</vt:lpstr>
      <vt:lpstr>Data Cleaning</vt:lpstr>
      <vt:lpstr>Data Analysis</vt:lpstr>
      <vt:lpstr>Data Analysis</vt:lpstr>
      <vt:lpstr>What is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and Text Analysis of News Articles Relating to Airlines and Technology Updates</dc:title>
  <dc:creator>Harmon Hawkins</dc:creator>
  <cp:lastModifiedBy>Harmon Hawkins</cp:lastModifiedBy>
  <cp:revision>1</cp:revision>
  <dcterms:created xsi:type="dcterms:W3CDTF">2021-02-10T22:20:31Z</dcterms:created>
  <dcterms:modified xsi:type="dcterms:W3CDTF">2021-02-10T22:20:38Z</dcterms:modified>
</cp:coreProperties>
</file>