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03A0-E8B8-4A2B-ABBF-888BF7A91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8164D-9B35-4615-9F72-CC4ABD3E6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F6FE-A4A0-4EEE-9D9B-569B88D5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1951-2A98-4523-A84E-5A643CB1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92A0-516E-494E-8C27-83D8F4EE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65B6-8EC3-4338-8DC0-D2C7EFCA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D1D9E-559C-40F0-BD69-3700ECD3E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6B85-FF6F-413B-89ED-9352FEA2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D5827-057B-4015-A35F-6DDA5CFA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42DD-E70E-49E6-95E1-F08CE732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BF919-F1EC-4BC6-9C67-598B403CC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DDBB4-39B7-4E1F-840F-80DCC4E1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E694-25D0-4100-BA2F-8A9A543C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4916-A1EA-4740-AD7A-757BF83B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A635-EE3A-4B85-BB78-820EDA58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8250-64CA-4CEA-90C8-D73E4977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225F-DA7B-498F-ABBB-C51C8919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000E5-0EFC-4DE6-9587-BD172394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12540-9172-48EE-9123-46CEAB26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A1DFC-B872-42F2-BEDA-266B9C97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B1D7-7182-414D-A71D-9B5B4FDF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7574-E99E-4555-A72B-864FDAE0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EF15-B1BF-4D09-ABE4-08A08ED3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6140-87B5-486B-A605-0E4F5F94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4FAE-CEE3-4C54-A43C-1AC73652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B4B2-C81D-42F6-9545-95CDAA85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1942-2171-4967-B87A-F32D86792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C62FB-ADAB-4206-B406-BB8C1830A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D555-3DF6-4AC7-9317-F9BEC405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A1F8C-46F8-4601-83ED-DB728F00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B39F9-9E7E-496B-B829-039F0B63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7E93-2C60-4D13-ADD6-B43F26B2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F68FD-BB0F-4832-B3AE-605E542B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EDAA1-8211-4B1E-B780-C8561B032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254A-E035-4DF2-8455-5E9A49CF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57E16-49C6-49B8-81F4-1A9197721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E14D9-ADBD-4862-A016-B79EAA8D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C27FB-B975-416F-9E8D-1AAA84B7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53469-E713-4DE7-A8CB-B957624B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6F29-6C94-40A6-9316-CEE0EDFA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E0516-F3E8-4C1D-8110-CD81DF1F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0035B-EC16-44C1-9C11-54700572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6F2FD-7B8E-45A2-8B0D-9116FCAB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48BA9-3CB5-4C5E-8364-415181CF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736B9-6919-4CE1-B2B7-0DFA2F77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83080-67AC-4541-A3C1-1E79296B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1095-CC95-490C-AD98-FE2DB91F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B1D8-8002-458B-BD75-16169789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5B518-1871-4A4F-8400-F5A538EA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70DA2-E6F9-4885-8DF6-F75358FC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39745-AEAE-4B19-9749-CD27DC9B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A4E68-B8FA-4B1F-858B-C5782B5F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CB1A-3FE1-4318-8856-A8D75758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C0F8E-1E6E-4881-A8DE-CB7A2B58B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72AD3-2301-4DD2-839C-FF3D41AB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752F-F091-455C-A3B9-E91F38DE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5E3F-AAF0-4798-97FC-F65456B2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5C92-E4EC-463D-A2F0-C52602F8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DB265-F4FE-4F58-A1C4-EECB838F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E3B2E-41C3-4511-99B7-AC5A32889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BB473-6D22-427E-98CE-28777429A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8538-FF72-4E42-8E37-85D1A85D97C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DA4B-A970-421B-B1F8-E2F54666D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3762-C6B8-4F1B-A2DE-53F14E494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288B-E754-49C7-9EA8-645863F3A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8"/>
            <a:ext cx="9365038" cy="1701241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Sentiment and Text Analysis of News Articles Relating to Airlines and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6F911-1AEF-4003-AB0E-6A5FE9563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Harmon Hawkins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F05FA-4833-4677-8464-5656ECAE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E13B-AA7A-44DC-B289-731C2B01B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p:pic>
        <p:nvPicPr>
          <p:cNvPr id="2050" name="Picture 2" descr="American Airlines - Airline tickets and cheap flights at aa.com">
            <a:extLst>
              <a:ext uri="{FF2B5EF4-FFF2-40B4-BE49-F238E27FC236}">
                <a16:creationId xmlns:a16="http://schemas.microsoft.com/office/drawing/2014/main" id="{52831EB4-D234-4717-BA2C-59A32B1D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59" y="1439285"/>
            <a:ext cx="4573511" cy="246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ntiment Analysis: What Is It and How It Can Help Your Business">
            <a:extLst>
              <a:ext uri="{FF2B5EF4-FFF2-40B4-BE49-F238E27FC236}">
                <a16:creationId xmlns:a16="http://schemas.microsoft.com/office/drawing/2014/main" id="{FC6E29D3-31CB-4357-9E73-C030C50C2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89" y="2878226"/>
            <a:ext cx="3896543" cy="21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062579-AC8F-4DC3-B07D-191DBDE11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532" y="4183867"/>
            <a:ext cx="298174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07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8483-2A2D-43F4-B79E-0BB63A2F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104" y="1396289"/>
            <a:ext cx="5034783" cy="1325563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F4DD6-3657-4E21-95B3-A10BA90E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" y="1142083"/>
            <a:ext cx="4856199" cy="12868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98D1C-21DA-4CEC-829E-A650780C8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3471531"/>
            <a:ext cx="2783668" cy="23232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5D96-7EC7-410F-A6D9-1ADBFA89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49" y="2871982"/>
            <a:ext cx="5034784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Scraping different travel and news websites</a:t>
            </a:r>
          </a:p>
          <a:p>
            <a:r>
              <a:rPr lang="en-US" sz="1800" dirty="0"/>
              <a:t>Both articles and comments if available</a:t>
            </a:r>
          </a:p>
          <a:p>
            <a:r>
              <a:rPr lang="en-US" sz="1800" dirty="0"/>
              <a:t>Focus on 2-3 airlines</a:t>
            </a:r>
          </a:p>
          <a:p>
            <a:r>
              <a:rPr lang="en-US" sz="1800" dirty="0"/>
              <a:t>Specifically look at articles about technology if possible</a:t>
            </a:r>
          </a:p>
        </p:txBody>
      </p:sp>
    </p:spTree>
    <p:extLst>
      <p:ext uri="{BB962C8B-B14F-4D97-AF65-F5344CB8AC3E}">
        <p14:creationId xmlns:p14="http://schemas.microsoft.com/office/powerpoint/2010/main" val="28932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B5E46-1DD2-492F-98D9-6A2B1AE9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/>
              <a:t>Analysis</a:t>
            </a:r>
            <a:endParaRPr lang="en-US" dirty="0"/>
          </a:p>
        </p:txBody>
      </p:sp>
      <p:pic>
        <p:nvPicPr>
          <p:cNvPr id="1026" name="Picture 2" descr="Newsroom - Multimedia - Logos - American Airlines Group, Inc.">
            <a:extLst>
              <a:ext uri="{FF2B5EF4-FFF2-40B4-BE49-F238E27FC236}">
                <a16:creationId xmlns:a16="http://schemas.microsoft.com/office/drawing/2014/main" id="{4259F17D-D8CB-4AA4-B364-8C283E99F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856" y="685073"/>
            <a:ext cx="4336412" cy="6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F939-73D9-4A4E-A04D-B2FE578F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2000" dirty="0"/>
              <a:t>Sentiment and text analysis of articles and comments</a:t>
            </a:r>
          </a:p>
          <a:p>
            <a:r>
              <a:rPr lang="en-US" sz="2000" dirty="0"/>
              <a:t>Are there differences between airlines or news sites?</a:t>
            </a:r>
          </a:p>
          <a:p>
            <a:r>
              <a:rPr lang="en-US" sz="2000" dirty="0"/>
              <a:t>Do these types of articles have any relation to stock price?</a:t>
            </a:r>
          </a:p>
          <a:p>
            <a:endParaRPr lang="en-US" sz="2000" dirty="0"/>
          </a:p>
        </p:txBody>
      </p:sp>
      <p:pic>
        <p:nvPicPr>
          <p:cNvPr id="6" name="Picture 4" descr="Newsroom - United Hub">
            <a:extLst>
              <a:ext uri="{FF2B5EF4-FFF2-40B4-BE49-F238E27FC236}">
                <a16:creationId xmlns:a16="http://schemas.microsoft.com/office/drawing/2014/main" id="{E16090F3-8DD3-477D-9298-ABE94511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3834" y="2244428"/>
            <a:ext cx="3508448" cy="6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99C0D-A278-40B0-9CA3-CFB52D2D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392" y="3794075"/>
            <a:ext cx="2936876" cy="638770"/>
          </a:xfrm>
          <a:prstGeom prst="rect">
            <a:avLst/>
          </a:prstGeom>
        </p:spPr>
      </p:pic>
      <p:pic>
        <p:nvPicPr>
          <p:cNvPr id="1030" name="Picture 6" descr="Southwest Airlines Reports May Traffic">
            <a:extLst>
              <a:ext uri="{FF2B5EF4-FFF2-40B4-BE49-F238E27FC236}">
                <a16:creationId xmlns:a16="http://schemas.microsoft.com/office/drawing/2014/main" id="{770E2979-708E-4DCA-BC49-6B6A757E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7671" y="4968316"/>
            <a:ext cx="1796768" cy="138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1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2A7E-BF21-4C08-8198-A01E39C4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Anticipated Difficulties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F2E5F-2BA8-4D90-983E-7F9EE424D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Gathering data</a:t>
            </a:r>
          </a:p>
        </p:txBody>
      </p:sp>
    </p:spTree>
    <p:extLst>
      <p:ext uri="{BB962C8B-B14F-4D97-AF65-F5344CB8AC3E}">
        <p14:creationId xmlns:p14="http://schemas.microsoft.com/office/powerpoint/2010/main" val="6020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9BB53-D2A5-4401-AE96-775705DA0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86" r="2" b="2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DFB3A-05F0-4A50-8BAF-BF8311B4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747" y="1408814"/>
            <a:ext cx="5683102" cy="22352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3994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Sentiment and Text Analysis of News Articles Relating to Airlines and Technology</vt:lpstr>
      <vt:lpstr>Introduction</vt:lpstr>
      <vt:lpstr>Data</vt:lpstr>
      <vt:lpstr>Analysis</vt:lpstr>
      <vt:lpstr>Anticipated Difficulties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and Text Analysis of News Articles Relating to Airline Technology</dc:title>
  <dc:creator>Harmon Hawkins</dc:creator>
  <cp:lastModifiedBy>Harmon Hawkins</cp:lastModifiedBy>
  <cp:revision>7</cp:revision>
  <dcterms:created xsi:type="dcterms:W3CDTF">2021-01-20T21:30:55Z</dcterms:created>
  <dcterms:modified xsi:type="dcterms:W3CDTF">2021-01-21T01:19:27Z</dcterms:modified>
</cp:coreProperties>
</file>