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5" r:id="rId7"/>
    <p:sldId id="267" r:id="rId8"/>
    <p:sldId id="287" r:id="rId9"/>
    <p:sldId id="28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79" r:id="rId22"/>
    <p:sldId id="282" r:id="rId23"/>
    <p:sldId id="283" r:id="rId24"/>
    <p:sldId id="281" r:id="rId25"/>
    <p:sldId id="284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9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8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5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2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4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774700"/>
            <a:ext cx="10325100" cy="48514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800" y="109220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>
                <a:solidFill>
                  <a:schemeClr val="bg1"/>
                </a:solidFill>
              </a:rPr>
              <a:t>스프링 과제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2415639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>
                    <a:lumMod val="85000"/>
                  </a:schemeClr>
                </a:solidFill>
              </a:rPr>
              <a:t>도서쇼핑몰 보고서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600" y="3201094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자바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파이썬을 활용한 빅데이터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풀스택 웹 개발자 양성과정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4827" y="3959168"/>
            <a:ext cx="2215110" cy="72000"/>
          </a:xfrm>
          <a:prstGeom prst="rect">
            <a:avLst/>
          </a:prstGeom>
          <a:solidFill>
            <a:schemeClr val="accent2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1700" y="4773164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# 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조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홍태기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김준석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전지영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최원석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권은경</a:t>
            </a:r>
          </a:p>
        </p:txBody>
      </p:sp>
    </p:spTree>
    <p:extLst>
      <p:ext uri="{BB962C8B-B14F-4D97-AF65-F5344CB8AC3E}">
        <p14:creationId xmlns:p14="http://schemas.microsoft.com/office/powerpoint/2010/main" val="30028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4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2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1" y="1623527"/>
            <a:ext cx="10512458" cy="37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069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54" y="2282616"/>
            <a:ext cx="10362693" cy="2886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3027" y="2983860"/>
            <a:ext cx="10938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>
                <a:solidFill>
                  <a:srgbClr val="C00000"/>
                </a:solidFill>
              </a:rPr>
              <a:t>이거 안할거임 해당안됨</a:t>
            </a:r>
          </a:p>
        </p:txBody>
      </p:sp>
    </p:spTree>
    <p:extLst>
      <p:ext uri="{BB962C8B-B14F-4D97-AF65-F5344CB8AC3E}">
        <p14:creationId xmlns:p14="http://schemas.microsoft.com/office/powerpoint/2010/main" val="248577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4" y="994135"/>
            <a:ext cx="7823513" cy="5516647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069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04.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50677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5528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05.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검수용 체크리스트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65" y="1623527"/>
            <a:ext cx="9154871" cy="49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05.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검수용 체크리스트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6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7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9" y="1623527"/>
            <a:ext cx="6527963" cy="44449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3051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06.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185101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GoodsController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5" y="1623527"/>
            <a:ext cx="10467651" cy="48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MemberController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5" y="1623527"/>
            <a:ext cx="10701251" cy="46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5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MyPageController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65" y="1623527"/>
            <a:ext cx="9303870" cy="50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1" y="811763"/>
            <a:ext cx="171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메인 페이지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1480" y="720320"/>
            <a:ext cx="330926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① 상단 로고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로고 클릭 시 메인 화면으로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② 로그인 창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로그인 여부에 따라 다른 기능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관리자 로그인시 다른 기능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③ 검색창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④ 사이드 메뉴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국내 외 도서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음반의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세부 내용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공지사항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광고 배너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고객센터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QnA</a:t>
            </a: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메뉴 클릭 시 각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⑤ 상품 리스트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베스트셀러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새로 출판된 책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  스테디셀러의 각 항목마다 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이미지 여러 개 삽입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이미지 클릭 시 해당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광고 배너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⑥ 하단 메뉴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로고 클릭 시 메인 화면으로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메뉴 클릭 시 각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회사 소개 글 표시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⑦ 퀵 메뉴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SNS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연동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최근 본 상품 확인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및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클릭 시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kern="1000">
                <a:solidFill>
                  <a:schemeClr val="bg1">
                    <a:lumMod val="50000"/>
                  </a:schemeClr>
                </a:solidFill>
              </a:rPr>
              <a:t>사용자의 스크롤 따라서 이동</a:t>
            </a:r>
            <a:endParaRPr lang="en-US" altLang="ko-KR" sz="1100" kern="10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kern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b="1" kern="1000">
                <a:solidFill>
                  <a:srgbClr val="C00000"/>
                </a:solidFill>
              </a:rPr>
              <a:t>★</a:t>
            </a:r>
            <a:r>
              <a:rPr lang="ko-KR" altLang="en-US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2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3527"/>
            <a:ext cx="7705670" cy="43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6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CartController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77" y="1623527"/>
            <a:ext cx="7157047" cy="49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- 5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OrderController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3" y="1623527"/>
            <a:ext cx="10820975" cy="44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5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- 6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AdminGoodsController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96" y="1498833"/>
            <a:ext cx="8738808" cy="51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- 7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AdminOrderController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0" y="1623527"/>
            <a:ext cx="10641541" cy="47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20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- 8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AdminMemberController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2" y="1623527"/>
            <a:ext cx="10180896" cy="45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5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08.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ERD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5" y="1235378"/>
            <a:ext cx="8893631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472" y="1623527"/>
            <a:ext cx="2238095" cy="1523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07" y="1538562"/>
            <a:ext cx="2190476" cy="19333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472" y="3110014"/>
            <a:ext cx="2009524" cy="11047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472" y="4221947"/>
            <a:ext cx="1428571" cy="166666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871" y="4336232"/>
            <a:ext cx="5342857" cy="1438095"/>
          </a:xfrm>
          <a:prstGeom prst="rect">
            <a:avLst/>
          </a:prstGeom>
        </p:spPr>
      </p:pic>
      <p:sp>
        <p:nvSpPr>
          <p:cNvPr id="19" name="타원형 설명선 18"/>
          <p:cNvSpPr/>
          <p:nvPr/>
        </p:nvSpPr>
        <p:spPr>
          <a:xfrm>
            <a:off x="4265878" y="3471895"/>
            <a:ext cx="1181358" cy="198120"/>
          </a:xfrm>
          <a:prstGeom prst="wedgeEllipseCallout">
            <a:avLst>
              <a:gd name="adj1" fmla="val -37010"/>
              <a:gd name="adj2" fmla="val 10865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코드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90" y="3030913"/>
            <a:ext cx="1847619" cy="933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27" y="1554723"/>
            <a:ext cx="59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6" y="1342210"/>
            <a:ext cx="6734175" cy="4400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3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6133839" y="3259852"/>
            <a:ext cx="2967644" cy="282633"/>
          </a:xfrm>
          <a:prstGeom prst="wedgeRectCallout">
            <a:avLst>
              <a:gd name="adj1" fmla="val -46603"/>
              <a:gd name="adj2" fmla="val 946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인증메일전송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해당 메일로 인증번호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521785" y="5490711"/>
            <a:ext cx="2186247" cy="382386"/>
          </a:xfrm>
          <a:prstGeom prst="wedgeRectCallout">
            <a:avLst>
              <a:gd name="adj1" fmla="val -50275"/>
              <a:gd name="adj2" fmla="val -1288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인증번호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sz="1000" dirty="0" smtClean="0">
                <a:solidFill>
                  <a:schemeClr val="tx1"/>
                </a:solidFill>
              </a:rPr>
              <a:t> 해당 칸이 활성화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0" y="3932454"/>
            <a:ext cx="35814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0" y="1623527"/>
            <a:ext cx="11687175" cy="4848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7064433" y="2165222"/>
            <a:ext cx="2819400" cy="367818"/>
          </a:xfrm>
          <a:prstGeom prst="wedgeRectCallout">
            <a:avLst>
              <a:gd name="adj1" fmla="val -47843"/>
              <a:gd name="adj2" fmla="val 1034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키가 일치할 경우 인증 성공이 출력되며 회원 가입 버튼 활성화</a:t>
            </a:r>
          </a:p>
        </p:txBody>
      </p:sp>
    </p:spTree>
    <p:extLst>
      <p:ext uri="{BB962C8B-B14F-4D97-AF65-F5344CB8AC3E}">
        <p14:creationId xmlns:p14="http://schemas.microsoft.com/office/powerpoint/2010/main" val="8594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2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1480" y="1771983"/>
            <a:ext cx="357052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① 상품 제목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해당 상품 카테고리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제목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저자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출판사 표시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② 상품 이미지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③ 상품 정보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상품의 금액 및 배송 정보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④ 고객 선택창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구매하기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장바구니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위시리스트 선택 기능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5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선택 시 해당 페이지 이동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⑤ 상품 상세페이지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각 탭 클릭 시 해당 소개란 이동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5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이미지 및 상세내용 표시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b="1" kern="1000">
                <a:solidFill>
                  <a:srgbClr val="C00000"/>
                </a:solidFill>
              </a:rPr>
              <a:t>★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3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6614"/>
            <a:ext cx="7712000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2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구매페이지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7271" y="2084367"/>
            <a:ext cx="3221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① 주문 확인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주문상품 정보 및 금액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② 배송지 정보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주문고객 및 배송정보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③ 할인 정보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할인 종류 및 금액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최종 결제 금액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④ 결제 정보</a:t>
            </a:r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결제 종류 및 방법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결제하기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쇼핑 계속하기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 kern="1000">
                <a:solidFill>
                  <a:srgbClr val="C00000"/>
                </a:solidFill>
              </a:rPr>
              <a:t>★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3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3527"/>
            <a:ext cx="7707984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2705"/>
            <a:ext cx="10058400" cy="517216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7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– 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3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2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4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– 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4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– 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19" y="980902"/>
            <a:ext cx="8783362" cy="57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488</Words>
  <Application>Microsoft Office PowerPoint</Application>
  <PresentationFormat>와이드스크린</PresentationFormat>
  <Paragraphs>131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권오성</cp:lastModifiedBy>
  <cp:revision>47</cp:revision>
  <dcterms:created xsi:type="dcterms:W3CDTF">2023-03-29T07:26:35Z</dcterms:created>
  <dcterms:modified xsi:type="dcterms:W3CDTF">2023-04-02T05:51:19Z</dcterms:modified>
</cp:coreProperties>
</file>