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1" r:id="rId24"/>
    <p:sldId id="281" r:id="rId25"/>
    <p:sldId id="280" r:id="rId26"/>
    <p:sldId id="27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6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1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1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1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5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8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7828-D233-475B-AE93-F9741656104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38200" y="779641"/>
            <a:ext cx="10515600" cy="18865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스프링 포트폴리오 과제</a:t>
            </a:r>
            <a:endParaRPr lang="ko-KR" alt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4373941" y="4947389"/>
            <a:ext cx="697985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제출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r"/>
            <a:r>
              <a:rPr lang="ko-KR" altLang="en-US" dirty="0"/>
              <a:t>제출일 </a:t>
            </a:r>
            <a:r>
              <a:rPr lang="en-US" altLang="ko-KR" dirty="0"/>
              <a:t>: </a:t>
            </a:r>
            <a:r>
              <a:rPr lang="en-US" altLang="ko-KR" dirty="0" smtClean="0"/>
              <a:t>20220812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sz="1500" dirty="0"/>
              <a:t>조원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어도하</a:t>
            </a:r>
            <a:r>
              <a:rPr lang="en-US" altLang="ko-KR" sz="1500" dirty="0"/>
              <a:t>, </a:t>
            </a:r>
            <a:r>
              <a:rPr lang="ko-KR" altLang="en-US" sz="1500" dirty="0"/>
              <a:t>김희석</a:t>
            </a:r>
            <a:r>
              <a:rPr lang="en-US" altLang="ko-KR" sz="1500" dirty="0"/>
              <a:t>, </a:t>
            </a:r>
            <a:r>
              <a:rPr lang="ko-KR" altLang="en-US" sz="1500" dirty="0"/>
              <a:t>김민철</a:t>
            </a:r>
            <a:r>
              <a:rPr lang="en-US" altLang="ko-KR" sz="1500" dirty="0"/>
              <a:t>, </a:t>
            </a:r>
            <a:r>
              <a:rPr lang="ko-KR" altLang="en-US" sz="1500" dirty="0"/>
              <a:t>김도훈</a:t>
            </a:r>
            <a:r>
              <a:rPr lang="en-US" altLang="ko-KR" sz="1500" dirty="0"/>
              <a:t>, </a:t>
            </a:r>
            <a:r>
              <a:rPr lang="ko-KR" altLang="en-US" sz="1500" dirty="0"/>
              <a:t>유성진</a:t>
            </a:r>
            <a:r>
              <a:rPr lang="en-US" altLang="ko-KR" sz="1500" dirty="0"/>
              <a:t>, </a:t>
            </a:r>
            <a:r>
              <a:rPr lang="ko-KR" altLang="en-US" sz="1500" dirty="0" err="1" smtClean="0"/>
              <a:t>권영남</a:t>
            </a:r>
            <a:endParaRPr lang="en-US" altLang="ko-KR" sz="1500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빅데이터기반 </a:t>
            </a:r>
            <a:r>
              <a:rPr lang="ko-KR" altLang="en-US" dirty="0"/>
              <a:t>플랫폼 </a:t>
            </a:r>
            <a:r>
              <a:rPr lang="ko-KR" altLang="en-US" dirty="0" smtClean="0"/>
              <a:t>활용 자바</a:t>
            </a:r>
            <a:r>
              <a:rPr lang="en-US" altLang="ko-KR" dirty="0"/>
              <a:t>&amp;</a:t>
            </a:r>
            <a:r>
              <a:rPr lang="ko-KR" altLang="en-US" dirty="0" err="1"/>
              <a:t>파이썬</a:t>
            </a:r>
            <a:r>
              <a:rPr lang="ko-KR" altLang="en-US" dirty="0"/>
              <a:t> 응용</a:t>
            </a:r>
            <a:r>
              <a:rPr lang="en-US" altLang="ko-KR" dirty="0"/>
              <a:t>SW </a:t>
            </a:r>
            <a:r>
              <a:rPr lang="ko-KR" altLang="en-US" dirty="0"/>
              <a:t>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42215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정책정의서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게시판</a:t>
            </a:r>
            <a:r>
              <a:rPr lang="en-US" altLang="ko-KR" sz="2600" b="1" dirty="0" smtClean="0"/>
              <a:t>)</a:t>
            </a:r>
            <a:endParaRPr lang="en-US" altLang="ko-KR" sz="2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946"/>
            <a:ext cx="12191999" cy="33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일정표</a:t>
            </a:r>
            <a:endParaRPr lang="en-US" altLang="ko-KR" sz="2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2000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701721"/>
            <a:ext cx="12201625" cy="61562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검수용</a:t>
            </a:r>
            <a:r>
              <a:rPr lang="ko-KR" altLang="en-US" sz="2600" b="1" dirty="0" smtClean="0"/>
              <a:t> 체크리스트 </a:t>
            </a:r>
            <a:r>
              <a:rPr lang="en-US" altLang="ko-KR" sz="2600" b="1" dirty="0" smtClean="0"/>
              <a:t>1/2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18621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검수용</a:t>
            </a:r>
            <a:r>
              <a:rPr lang="ko-KR" altLang="en-US" sz="2600" b="1" dirty="0" smtClean="0"/>
              <a:t> 체크리스트 </a:t>
            </a:r>
            <a:r>
              <a:rPr lang="en-US" altLang="ko-KR" sz="2600" b="1" dirty="0" smtClean="0"/>
              <a:t>2/2</a:t>
            </a:r>
            <a:endParaRPr lang="en-US" altLang="ko-KR" sz="2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사이트맵</a:t>
            </a:r>
            <a:endParaRPr lang="en-US" altLang="ko-KR" sz="2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1566602"/>
            <a:ext cx="654458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1/8 - </a:t>
            </a:r>
            <a:r>
              <a:rPr lang="en-US" altLang="ko-KR" sz="2600" b="1" dirty="0" err="1" smtClean="0"/>
              <a:t>MemberController</a:t>
            </a:r>
            <a:endParaRPr lang="en-US" altLang="ko-KR" sz="2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2/8 - </a:t>
            </a:r>
            <a:r>
              <a:rPr lang="en-US" altLang="ko-KR" sz="2600" b="1" dirty="0" err="1" smtClean="0"/>
              <a:t>GoodsController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0"/>
            <a:ext cx="12191998" cy="61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3/8 - </a:t>
            </a:r>
            <a:r>
              <a:rPr lang="en-US" altLang="ko-KR" sz="2600" b="1" dirty="0" err="1" smtClean="0"/>
              <a:t>MyPageController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4/8 - </a:t>
            </a:r>
            <a:r>
              <a:rPr lang="en-US" altLang="ko-KR" sz="2600" b="1" dirty="0" err="1" smtClean="0"/>
              <a:t>OrderController</a:t>
            </a:r>
            <a:endParaRPr lang="en-US" altLang="ko-KR" sz="2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5/8 - </a:t>
            </a:r>
            <a:r>
              <a:rPr lang="en-US" altLang="ko-KR" sz="2600" b="1" dirty="0" err="1" smtClean="0"/>
              <a:t>CartController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1"/>
            <a:ext cx="12191998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482" y="139483"/>
            <a:ext cx="9546956" cy="657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10428" y="711349"/>
            <a:ext cx="2381572" cy="614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상단 로고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로고 클릭 시 메인 화면으로 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 창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로그인 여부에 </a:t>
            </a:r>
            <a:r>
              <a:rPr lang="ko-KR" altLang="en-US" sz="1500" dirty="0" smtClean="0">
                <a:solidFill>
                  <a:schemeClr val="tx1"/>
                </a:solidFill>
              </a:rPr>
              <a:t>따라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다른 </a:t>
            </a:r>
            <a:r>
              <a:rPr lang="ko-KR" altLang="en-US" sz="1500" dirty="0" smtClean="0">
                <a:solidFill>
                  <a:schemeClr val="tx1"/>
                </a:solidFill>
              </a:rPr>
              <a:t>기능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관리자 로그인시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다른기능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3]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검색창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4]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사이드 메뉴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국내 외 도서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음반의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세부 내용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광고 배너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r>
              <a:rPr lang="ko-KR" altLang="en-US" sz="1500" dirty="0" smtClean="0">
                <a:solidFill>
                  <a:schemeClr val="tx1"/>
                </a:solidFill>
              </a:rPr>
              <a:t>고객센터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QnA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메뉴 클릭 시 각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[5]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상품 리스트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베스트셀러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새로 출판된 책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스테디셀러의 각 항목마다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이미지 여러 개 삽입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이미지 클릭 시 해당 페이지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광고 배너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[6]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하단 메뉴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로고 클릭 시 메인 화면으로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메뉴 클릭 시 각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회사 소개 글 표시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[7]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퀵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메뉴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SNS </a:t>
            </a:r>
            <a:r>
              <a:rPr lang="ko-KR" altLang="en-US" sz="1500" dirty="0" smtClean="0">
                <a:solidFill>
                  <a:schemeClr val="tx1"/>
                </a:solidFill>
              </a:rPr>
              <a:t>연동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최근 본 상품 확인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및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클릭 시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kern="10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kern="1000" dirty="0" smtClean="0">
                <a:solidFill>
                  <a:schemeClr val="tx1"/>
                </a:solidFill>
              </a:rPr>
              <a:t>사용자의 스크롤 따라서 이동</a:t>
            </a:r>
            <a:endParaRPr lang="en-US" altLang="ko-KR" sz="1500" kern="1000" dirty="0">
              <a:solidFill>
                <a:schemeClr val="tx1"/>
              </a:solidFill>
            </a:endParaRPr>
          </a:p>
          <a:p>
            <a:endParaRPr lang="en-US" altLang="ko-KR" sz="1500" kern="1000" dirty="0" smtClean="0">
              <a:solidFill>
                <a:schemeClr val="tx1"/>
              </a:solidFill>
            </a:endParaRPr>
          </a:p>
          <a:p>
            <a:endParaRPr lang="en-US" altLang="ko-KR" sz="1500" kern="1000" dirty="0" smtClean="0">
              <a:solidFill>
                <a:schemeClr val="tx1"/>
              </a:solidFill>
            </a:endParaRPr>
          </a:p>
          <a:p>
            <a:r>
              <a:rPr lang="ko-KR" altLang="en-US" sz="1500" b="1" u="sng" kern="1000" dirty="0" smtClean="0">
                <a:solidFill>
                  <a:schemeClr val="tx1"/>
                </a:solidFill>
              </a:rPr>
              <a:t>★ </a:t>
            </a:r>
            <a:r>
              <a:rPr lang="en-US" altLang="ko-KR" sz="1500" b="1" u="sng" kern="1000" dirty="0" smtClean="0">
                <a:solidFill>
                  <a:schemeClr val="tx1"/>
                </a:solidFill>
              </a:rPr>
              <a:t>:</a:t>
            </a:r>
            <a:r>
              <a:rPr lang="ko-KR" altLang="en-US" sz="1500" b="1" u="sng" kern="1000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u="sng" kern="1000" dirty="0" err="1" smtClean="0">
                <a:solidFill>
                  <a:schemeClr val="tx1"/>
                </a:solidFill>
              </a:rPr>
              <a:t>화면별로</a:t>
            </a:r>
            <a:r>
              <a:rPr lang="ko-KR" altLang="en-US" sz="1500" b="1" u="sng" kern="1000" dirty="0" smtClean="0">
                <a:solidFill>
                  <a:schemeClr val="tx1"/>
                </a:solidFill>
              </a:rPr>
              <a:t> 변하는 섹션</a:t>
            </a:r>
            <a:endParaRPr lang="en-US" altLang="ko-KR" sz="1500" b="1" u="sng" kern="10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78" y="960117"/>
            <a:ext cx="9546964" cy="5750646"/>
            <a:chOff x="139478" y="960117"/>
            <a:chExt cx="9546964" cy="5750646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139486" y="960117"/>
              <a:ext cx="1828799" cy="56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상단 로고</a:t>
              </a:r>
              <a:endParaRPr lang="ko-KR" altLang="en-US" sz="15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4755" y="975499"/>
              <a:ext cx="2851687" cy="340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로그인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회원가입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4785" y="1749871"/>
              <a:ext cx="3161654" cy="387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검색창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검색</a:t>
              </a:r>
              <a:endParaRPr lang="ko-KR" altLang="en-US" sz="15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13688" y="2198780"/>
              <a:ext cx="7129223" cy="526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배너</a:t>
              </a:r>
              <a:endParaRPr lang="ko-KR" altLang="en-US" sz="15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483" y="1594662"/>
              <a:ext cx="1828801" cy="2325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국내 외 도서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/</a:t>
              </a:r>
            </a:p>
            <a:p>
              <a:pPr algn="ctr"/>
              <a:r>
                <a:rPr lang="ko-KR" altLang="en-US" sz="1500" b="1" dirty="0" smtClean="0"/>
                <a:t>음반</a:t>
              </a:r>
              <a:endParaRPr lang="ko-KR" altLang="en-US" sz="15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3688" y="5820933"/>
              <a:ext cx="7129223" cy="4395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회사소개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이용약관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개인정보취급방침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제휴</a:t>
              </a:r>
              <a:r>
                <a:rPr lang="en-US" altLang="ko-KR" sz="1200" b="1" dirty="0" smtClean="0"/>
                <a:t>/</a:t>
              </a:r>
              <a:r>
                <a:rPr lang="ko-KR" altLang="en-US" sz="1200" b="1" dirty="0" err="1" smtClean="0"/>
                <a:t>도서정보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err="1" smtClean="0"/>
                <a:t>광고센터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고객만족센터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err="1" smtClean="0"/>
                <a:t>찾아오시는길</a:t>
              </a:r>
              <a:endParaRPr lang="ko-KR" altLang="en-US" sz="1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13688" y="2787170"/>
              <a:ext cx="7129223" cy="29779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b="1" dirty="0" smtClean="0"/>
                <a:t>베스트셀러</a:t>
              </a:r>
              <a:endParaRPr lang="en-US" altLang="ko-KR" sz="1500" b="1" dirty="0" smtClean="0"/>
            </a:p>
            <a:p>
              <a:endParaRPr lang="en-US" altLang="ko-KR" sz="1500" dirty="0" smtClean="0"/>
            </a:p>
            <a:p>
              <a:endParaRPr lang="en-US" altLang="ko-KR" sz="15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b="1" dirty="0" smtClean="0"/>
                <a:t>새로 출판된 책</a:t>
              </a:r>
              <a:endParaRPr lang="en-US" altLang="ko-KR" sz="1500" b="1" dirty="0" smtClean="0"/>
            </a:p>
            <a:p>
              <a:endParaRPr lang="en-US" altLang="ko-KR" sz="1500" dirty="0" smtClean="0"/>
            </a:p>
            <a:p>
              <a:endParaRPr lang="en-US" altLang="ko-KR" sz="15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b="1" dirty="0" smtClean="0"/>
                <a:t>스테디셀러</a:t>
              </a:r>
              <a:endParaRPr lang="ko-KR" altLang="en-US" sz="15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2911" y="3378279"/>
              <a:ext cx="543530" cy="15963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퀵메뉴</a:t>
              </a:r>
              <a:endParaRPr lang="ko-KR" altLang="en-US" sz="15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9483" y="4424088"/>
              <a:ext cx="1828799" cy="4045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광고 배너</a:t>
              </a:r>
              <a:endParaRPr lang="ko-KR" altLang="en-US" sz="15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9482" y="4894733"/>
              <a:ext cx="1828799" cy="4219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고객만족센터</a:t>
              </a:r>
              <a:endParaRPr lang="ko-KR" altLang="en-US" sz="15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9484" y="5373734"/>
              <a:ext cx="1828799" cy="3913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 smtClean="0"/>
                <a:t>QnA</a:t>
              </a:r>
              <a:endParaRPr lang="ko-KR" altLang="en-US" sz="15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7017" y="1316460"/>
              <a:ext cx="5269424" cy="371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로그아웃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마이페이지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주문배송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9478" y="3980862"/>
              <a:ext cx="1828799" cy="3755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공지사항</a:t>
              </a:r>
              <a:endParaRPr lang="ko-KR" altLang="en-US" sz="15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478" y="5820933"/>
              <a:ext cx="1828799" cy="8898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하단 로고</a:t>
              </a:r>
              <a:endParaRPr lang="ko-KR" altLang="en-US" sz="15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13688" y="6253395"/>
              <a:ext cx="7129223" cy="457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회사소개</a:t>
              </a:r>
              <a:endParaRPr lang="ko-KR" altLang="en-US" sz="1500" b="1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-135467" y="-1922334"/>
            <a:ext cx="12192000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화면정의서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1/3</a:t>
            </a:r>
            <a:r>
              <a:rPr lang="en-US" altLang="ko-KR" b="1" dirty="0" smtClean="0"/>
              <a:t> 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메인페이지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9477" y="960117"/>
            <a:ext cx="1828799" cy="592585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9473" y="1585553"/>
            <a:ext cx="1821391" cy="4235378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9473" y="5816437"/>
            <a:ext cx="9003438" cy="903436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6378" y="2203671"/>
            <a:ext cx="7136533" cy="3561399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17008" y="979841"/>
            <a:ext cx="5269430" cy="744589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24785" y="1753435"/>
            <a:ext cx="3161652" cy="383891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9150221" y="3356675"/>
            <a:ext cx="536216" cy="1617931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30217" y="78983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54" name="타원 53"/>
          <p:cNvSpPr/>
          <p:nvPr/>
        </p:nvSpPr>
        <p:spPr>
          <a:xfrm>
            <a:off x="4585698" y="807102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55" name="타원 54"/>
          <p:cNvSpPr/>
          <p:nvPr/>
        </p:nvSpPr>
        <p:spPr>
          <a:xfrm>
            <a:off x="6692435" y="1607727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56" name="타원 55"/>
          <p:cNvSpPr/>
          <p:nvPr/>
        </p:nvSpPr>
        <p:spPr>
          <a:xfrm>
            <a:off x="230217" y="145384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58" name="타원 57"/>
          <p:cNvSpPr/>
          <p:nvPr/>
        </p:nvSpPr>
        <p:spPr>
          <a:xfrm>
            <a:off x="230216" y="5655596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59" name="타원 58"/>
          <p:cNvSpPr/>
          <p:nvPr/>
        </p:nvSpPr>
        <p:spPr>
          <a:xfrm>
            <a:off x="9208355" y="3162597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37114" y="2046030"/>
            <a:ext cx="7429784" cy="38732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2307610" y="2046030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39" name="타원 38"/>
          <p:cNvSpPr/>
          <p:nvPr/>
        </p:nvSpPr>
        <p:spPr>
          <a:xfrm>
            <a:off x="3338655" y="1832083"/>
            <a:ext cx="327259" cy="3272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2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6/8 - </a:t>
            </a:r>
            <a:r>
              <a:rPr lang="en-US" altLang="ko-KR" sz="2600" b="1" dirty="0" err="1" smtClean="0"/>
              <a:t>AdminMemberController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7/8 - </a:t>
            </a:r>
            <a:r>
              <a:rPr lang="en-US" altLang="ko-KR" sz="2600" b="1" dirty="0" err="1" smtClean="0"/>
              <a:t>AdminGoodsController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8/8 - </a:t>
            </a:r>
            <a:r>
              <a:rPr lang="en-US" altLang="ko-KR" sz="2600" b="1" dirty="0" err="1" smtClean="0"/>
              <a:t>AdminOrderController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0"/>
            <a:ext cx="12191998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/>
              <a:t>ERD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도서 쇼핑몰 추가 기능 구현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코드</a:t>
            </a:r>
            <a:r>
              <a:rPr lang="en-US" altLang="ko-KR" sz="2600" b="1" dirty="0" smtClean="0"/>
              <a:t>) – </a:t>
            </a:r>
            <a:r>
              <a:rPr lang="ko-KR" altLang="en-US" sz="2600" b="1" dirty="0" smtClean="0"/>
              <a:t>강조</a:t>
            </a:r>
            <a:endParaRPr lang="en-US" altLang="ko-KR" sz="2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2"/>
            <a:ext cx="12191998" cy="61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도서 쇼핑몰 추가 기능 구현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코드</a:t>
            </a:r>
            <a:r>
              <a:rPr lang="en-US" altLang="ko-KR" sz="2600" b="1" dirty="0" smtClean="0"/>
              <a:t>) – </a:t>
            </a:r>
            <a:r>
              <a:rPr lang="ko-KR" altLang="en-US" sz="2600" b="1" dirty="0" err="1" smtClean="0"/>
              <a:t>퀵메뉴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1"/>
            <a:ext cx="12191998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도서 쇼핑몰 추가 기능 구현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코드</a:t>
            </a:r>
            <a:r>
              <a:rPr lang="en-US" altLang="ko-KR" sz="2600" b="1" dirty="0" smtClean="0"/>
              <a:t>) - </a:t>
            </a:r>
            <a:r>
              <a:rPr lang="ko-KR" altLang="en-US" sz="2600" b="1" dirty="0" smtClean="0"/>
              <a:t>게시판</a:t>
            </a:r>
            <a:endParaRPr lang="en-US" altLang="ko-KR" sz="2600" b="1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69595" y="1737626"/>
            <a:ext cx="11052808" cy="3928465"/>
            <a:chOff x="898904" y="1524684"/>
            <a:chExt cx="11052808" cy="39284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8" y="1524684"/>
              <a:ext cx="1278730" cy="9557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04" y="3247772"/>
              <a:ext cx="4475492" cy="2205377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1638323" y="2635135"/>
              <a:ext cx="0" cy="432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02873" y="2033635"/>
              <a:ext cx="33489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공지 사항을 누르면 </a:t>
              </a:r>
              <a:endParaRPr lang="en-US" altLang="ko-KR" dirty="0" smtClean="0"/>
            </a:p>
            <a:p>
              <a:r>
                <a:rPr lang="ko-KR" altLang="en-US" dirty="0" smtClean="0"/>
                <a:t>게시판으로 이동이 가능하게끔</a:t>
              </a:r>
              <a:endParaRPr lang="en-US" altLang="ko-KR" dirty="0" smtClean="0"/>
            </a:p>
            <a:p>
              <a:r>
                <a:rPr lang="ko-KR" altLang="en-US" dirty="0" smtClean="0"/>
                <a:t>코드를 추가하였습니다</a:t>
              </a:r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782" y="2956965"/>
              <a:ext cx="1832755" cy="199937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732" y="2956965"/>
              <a:ext cx="1543507" cy="200813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10" y="3478162"/>
              <a:ext cx="1448002" cy="9907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83707" y="2264025"/>
              <a:ext cx="2820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추가 파일 및 수정한 부분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2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482" y="139483"/>
            <a:ext cx="9546956" cy="657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10428" y="139483"/>
            <a:ext cx="2381572" cy="6718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상품 제목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해당 상품 카테고리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제목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저자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출판사 표시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상품 이미지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상품 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상품의 금액 및 배송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고객 선택창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구매하기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위시리스트 선택 기능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선택 시 해당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[5]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상품 상세페이지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각 탭 클릭 시 해당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소개란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이미지 및 상세내용 표시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b="1" u="sng" kern="1000" dirty="0" smtClean="0">
                <a:solidFill>
                  <a:schemeClr val="tx1"/>
                </a:solidFill>
              </a:rPr>
              <a:t>★ </a:t>
            </a:r>
            <a:r>
              <a:rPr lang="en-US" altLang="ko-KR" sz="1500" b="1" u="sng" kern="1000" dirty="0">
                <a:solidFill>
                  <a:schemeClr val="tx1"/>
                </a:solidFill>
              </a:rPr>
              <a:t>:</a:t>
            </a:r>
            <a:r>
              <a:rPr lang="ko-KR" altLang="en-US" sz="1500" b="1" u="sng" kern="1000" dirty="0">
                <a:solidFill>
                  <a:schemeClr val="tx1"/>
                </a:solidFill>
              </a:rPr>
              <a:t> </a:t>
            </a:r>
            <a:r>
              <a:rPr lang="ko-KR" altLang="en-US" sz="1500" b="1" u="sng" kern="1000" dirty="0" err="1">
                <a:solidFill>
                  <a:schemeClr val="tx1"/>
                </a:solidFill>
              </a:rPr>
              <a:t>화면별로</a:t>
            </a:r>
            <a:r>
              <a:rPr lang="ko-KR" altLang="en-US" sz="1500" b="1" u="sng" kern="1000" dirty="0">
                <a:solidFill>
                  <a:schemeClr val="tx1"/>
                </a:solidFill>
              </a:rPr>
              <a:t> 변하는 섹션</a:t>
            </a:r>
            <a:endParaRPr lang="en-US" altLang="ko-KR" sz="1500" b="1" u="sng" kern="10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186267" y="-1115394"/>
            <a:ext cx="12192000" cy="7094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화면정의서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2/3</a:t>
            </a:r>
            <a:r>
              <a:rPr lang="en-US" altLang="ko-KR" b="1" dirty="0" smtClean="0"/>
              <a:t> 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상품 상세페이지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39478" y="960117"/>
            <a:ext cx="9546964" cy="5750646"/>
            <a:chOff x="139478" y="960117"/>
            <a:chExt cx="9546964" cy="5750646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139486" y="960117"/>
              <a:ext cx="1828799" cy="56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상단 로고</a:t>
              </a:r>
              <a:endParaRPr lang="ko-KR" altLang="en-US" sz="15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4755" y="975499"/>
              <a:ext cx="2851687" cy="340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로그인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회원가입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4785" y="1749871"/>
              <a:ext cx="3161654" cy="387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검색창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검색</a:t>
              </a:r>
              <a:endParaRPr lang="ko-KR" altLang="en-US" sz="15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13850" y="2671052"/>
              <a:ext cx="4829061" cy="8451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정보</a:t>
              </a:r>
              <a:endParaRPr lang="ko-KR" altLang="en-US" sz="15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483" y="1594662"/>
              <a:ext cx="1828801" cy="2325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국내 외 도서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/</a:t>
              </a:r>
            </a:p>
            <a:p>
              <a:pPr algn="ctr"/>
              <a:r>
                <a:rPr lang="ko-KR" altLang="en-US" sz="1500" b="1" dirty="0" smtClean="0"/>
                <a:t>음반</a:t>
              </a:r>
              <a:endParaRPr lang="ko-KR" altLang="en-US" sz="15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3688" y="5820933"/>
              <a:ext cx="7129223" cy="4395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회사소개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이용약관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개인정보취급방침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제휴</a:t>
              </a:r>
              <a:r>
                <a:rPr lang="en-US" altLang="ko-KR" sz="1200" b="1" dirty="0"/>
                <a:t>/</a:t>
              </a:r>
              <a:r>
                <a:rPr lang="ko-KR" altLang="en-US" sz="1200" b="1" dirty="0" err="1"/>
                <a:t>도서정보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광고센터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고객만족센터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찾아오시는길</a:t>
              </a:r>
              <a:endParaRPr lang="ko-KR" altLang="en-US" sz="1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13688" y="4065637"/>
              <a:ext cx="7129223" cy="4059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책소개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저자소개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책목차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출판사서평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추천사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리뷰</a:t>
              </a:r>
              <a:endParaRPr lang="en-US" altLang="ko-KR" sz="1500" b="1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2911" y="3378279"/>
              <a:ext cx="543530" cy="15963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퀵메뉴</a:t>
              </a:r>
              <a:endParaRPr lang="ko-KR" altLang="en-US" sz="15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9483" y="4424088"/>
              <a:ext cx="1828799" cy="4045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광고 배너</a:t>
              </a:r>
              <a:endParaRPr lang="ko-KR" altLang="en-US" sz="15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9482" y="4894733"/>
              <a:ext cx="1828799" cy="4219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고객만족센터</a:t>
              </a:r>
              <a:endParaRPr lang="ko-KR" altLang="en-US" sz="15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9484" y="5373734"/>
              <a:ext cx="1828799" cy="3913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 smtClean="0"/>
                <a:t>QnA</a:t>
              </a:r>
              <a:endParaRPr lang="ko-KR" altLang="en-US" sz="15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7017" y="1316460"/>
              <a:ext cx="5269424" cy="371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로그아웃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마이페이지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주문배송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9478" y="3980862"/>
              <a:ext cx="1828799" cy="3755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공지사항</a:t>
              </a:r>
              <a:endParaRPr lang="ko-KR" altLang="en-US" sz="15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478" y="5820933"/>
              <a:ext cx="1828799" cy="8898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하단 로고</a:t>
              </a:r>
              <a:endParaRPr lang="ko-KR" altLang="en-US" sz="15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13688" y="6253395"/>
              <a:ext cx="7129223" cy="457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회사소개</a:t>
              </a:r>
              <a:endParaRPr lang="ko-KR" altLang="en-US" sz="15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13688" y="4546176"/>
              <a:ext cx="7129223" cy="1218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상세페이지</a:t>
              </a:r>
              <a:endParaRPr lang="en-US" altLang="ko-KR" sz="1500" b="1" dirty="0" smtClean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13688" y="2678917"/>
              <a:ext cx="2244412" cy="1312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이미지</a:t>
              </a:r>
              <a:endParaRPr lang="ko-KR" altLang="en-US" sz="15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3850" y="3587952"/>
              <a:ext cx="4829061" cy="4059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구매하기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위시리스트</a:t>
              </a:r>
              <a:endParaRPr lang="en-US" altLang="ko-KR" sz="1500" b="1" dirty="0" smtClean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13688" y="2201232"/>
              <a:ext cx="7129223" cy="4059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제목</a:t>
              </a:r>
              <a:endParaRPr lang="en-US" altLang="ko-KR" sz="1500" b="1" dirty="0" smtClean="0"/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2013683" y="2184977"/>
            <a:ext cx="7129227" cy="428942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4772" y="2703766"/>
            <a:ext cx="2253328" cy="1285489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11436" y="2681772"/>
            <a:ext cx="4831472" cy="796105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305116" y="3585520"/>
            <a:ext cx="4837791" cy="391971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006378" y="4033354"/>
            <a:ext cx="7145449" cy="1731716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164631" y="2552266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39" name="타원 38"/>
          <p:cNvSpPr/>
          <p:nvPr/>
        </p:nvSpPr>
        <p:spPr>
          <a:xfrm>
            <a:off x="4454447" y="254264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40" name="타원 39"/>
          <p:cNvSpPr/>
          <p:nvPr/>
        </p:nvSpPr>
        <p:spPr>
          <a:xfrm>
            <a:off x="4454447" y="341671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US" altLang="ko-KR" dirty="0" smtClean="0"/>
          </a:p>
        </p:txBody>
      </p:sp>
      <p:sp>
        <p:nvSpPr>
          <p:cNvPr id="41" name="타원 40"/>
          <p:cNvSpPr/>
          <p:nvPr/>
        </p:nvSpPr>
        <p:spPr>
          <a:xfrm>
            <a:off x="2155267" y="3880097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37114" y="2046030"/>
            <a:ext cx="7429784" cy="38732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338655" y="1832083"/>
            <a:ext cx="327259" cy="3272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★</a:t>
            </a:r>
            <a:endParaRPr lang="en-US" altLang="ko-KR" dirty="0" smtClean="0"/>
          </a:p>
        </p:txBody>
      </p:sp>
      <p:sp>
        <p:nvSpPr>
          <p:cNvPr id="15" name="타원 14"/>
          <p:cNvSpPr/>
          <p:nvPr/>
        </p:nvSpPr>
        <p:spPr>
          <a:xfrm>
            <a:off x="2178360" y="1992412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40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482" y="139483"/>
            <a:ext cx="9546956" cy="657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10428" y="711349"/>
            <a:ext cx="2381572" cy="614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주문확인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주문상품 정보 및 금액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배송지정보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 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주문고객</a:t>
            </a:r>
            <a:r>
              <a:rPr lang="ko-KR" altLang="en-US" sz="1500" dirty="0" smtClean="0">
                <a:solidFill>
                  <a:schemeClr val="tx1"/>
                </a:solidFill>
              </a:rPr>
              <a:t> 및 배송정보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할인 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할인 종류 및 금액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최종 결제금액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결제정보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결제 종류 및 방법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결제하기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쇼핑계속하기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b="1" u="sng" kern="1000" dirty="0">
                <a:solidFill>
                  <a:schemeClr val="tx1"/>
                </a:solidFill>
              </a:rPr>
              <a:t>★ </a:t>
            </a:r>
            <a:r>
              <a:rPr lang="en-US" altLang="ko-KR" sz="1500" b="1" u="sng" kern="1000" dirty="0">
                <a:solidFill>
                  <a:schemeClr val="tx1"/>
                </a:solidFill>
              </a:rPr>
              <a:t>:</a:t>
            </a:r>
            <a:r>
              <a:rPr lang="ko-KR" altLang="en-US" sz="1500" b="1" u="sng" kern="1000" dirty="0">
                <a:solidFill>
                  <a:schemeClr val="tx1"/>
                </a:solidFill>
              </a:rPr>
              <a:t> </a:t>
            </a:r>
            <a:r>
              <a:rPr lang="ko-KR" altLang="en-US" sz="1500" b="1" u="sng" kern="1000" dirty="0" err="1">
                <a:solidFill>
                  <a:schemeClr val="tx1"/>
                </a:solidFill>
              </a:rPr>
              <a:t>화면별로</a:t>
            </a:r>
            <a:r>
              <a:rPr lang="ko-KR" altLang="en-US" sz="1500" b="1" u="sng" kern="1000" dirty="0">
                <a:solidFill>
                  <a:schemeClr val="tx1"/>
                </a:solidFill>
              </a:rPr>
              <a:t> 변하는 섹션</a:t>
            </a:r>
            <a:endParaRPr lang="en-US" altLang="ko-KR" sz="1500" b="1" u="sng" kern="10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643"/>
            <a:ext cx="12192000" cy="710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화면정의서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3/3</a:t>
            </a:r>
            <a:r>
              <a:rPr lang="en-US" altLang="ko-KR" b="1" dirty="0" smtClean="0"/>
              <a:t> 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구매</a:t>
            </a:r>
            <a:r>
              <a:rPr lang="ko-KR" altLang="en-US" sz="1500" b="1" dirty="0" err="1" smtClean="0"/>
              <a:t>페이지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39478" y="960117"/>
            <a:ext cx="9546964" cy="5750646"/>
            <a:chOff x="139478" y="960117"/>
            <a:chExt cx="9546964" cy="5750646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139486" y="960117"/>
              <a:ext cx="1828799" cy="56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상단 로고</a:t>
              </a:r>
              <a:endParaRPr lang="ko-KR" altLang="en-US" sz="15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4755" y="975499"/>
              <a:ext cx="2851687" cy="340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로그인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회원가입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4785" y="1749871"/>
              <a:ext cx="3161654" cy="387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검색창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검색</a:t>
              </a:r>
              <a:endParaRPr lang="ko-KR" altLang="en-US" sz="15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483" y="1594662"/>
              <a:ext cx="1828801" cy="11670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주문 내역</a:t>
              </a:r>
              <a:endParaRPr lang="ko-KR" altLang="en-US" sz="15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3688" y="5820933"/>
              <a:ext cx="7129223" cy="4395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회사소개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이용약관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개인정보취급방침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제휴</a:t>
              </a:r>
              <a:r>
                <a:rPr lang="en-US" altLang="ko-KR" sz="1200" b="1" dirty="0"/>
                <a:t>/</a:t>
              </a:r>
              <a:r>
                <a:rPr lang="ko-KR" altLang="en-US" sz="1200" b="1" dirty="0" err="1"/>
                <a:t>도서정보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광고센터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고객만족센터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찾아오시는길</a:t>
              </a:r>
              <a:endParaRPr lang="ko-KR" altLang="en-US" sz="1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2911" y="3378279"/>
              <a:ext cx="543530" cy="15963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퀵메뉴</a:t>
              </a:r>
              <a:endParaRPr lang="ko-KR" altLang="en-US" sz="15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9483" y="4424088"/>
              <a:ext cx="1828799" cy="4045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광고 배너</a:t>
              </a:r>
              <a:endParaRPr lang="ko-KR" altLang="en-US" sz="15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9482" y="4894733"/>
              <a:ext cx="1828799" cy="4219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고객만족센터</a:t>
              </a:r>
              <a:endParaRPr lang="ko-KR" altLang="en-US" sz="15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9484" y="5373734"/>
              <a:ext cx="1828799" cy="3913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 smtClean="0"/>
                <a:t>QnA</a:t>
              </a:r>
              <a:endParaRPr lang="ko-KR" altLang="en-US" sz="15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7017" y="1316460"/>
              <a:ext cx="5269424" cy="371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로그아웃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마이페이지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주문배송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9478" y="3980862"/>
              <a:ext cx="1828799" cy="3755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공지사항</a:t>
              </a:r>
              <a:endParaRPr lang="ko-KR" altLang="en-US" sz="15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478" y="5820933"/>
              <a:ext cx="1828799" cy="8898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하단 로고</a:t>
              </a:r>
              <a:endParaRPr lang="ko-KR" altLang="en-US" sz="15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13688" y="6253395"/>
              <a:ext cx="7129223" cy="457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회사소개</a:t>
              </a:r>
              <a:endParaRPr lang="ko-KR" altLang="en-US" sz="15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13688" y="2201231"/>
              <a:ext cx="7129223" cy="1115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주문확인</a:t>
              </a:r>
              <a:endParaRPr lang="en-US" altLang="ko-KR" sz="15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013688" y="3378277"/>
              <a:ext cx="7129223" cy="11540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배송지정보</a:t>
              </a:r>
              <a:endParaRPr lang="en-US" altLang="ko-KR" sz="1500" b="1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013688" y="4591628"/>
              <a:ext cx="7129223" cy="6916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할인정보</a:t>
              </a:r>
              <a:endParaRPr lang="en-US" altLang="ko-KR" sz="1500" b="1" dirty="0" smtClean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39478" y="2836863"/>
              <a:ext cx="1828801" cy="10688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정보 내역</a:t>
              </a:r>
              <a:endParaRPr lang="ko-KR" altLang="en-US" sz="15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20993" y="5316697"/>
              <a:ext cx="7129223" cy="4831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결제정보</a:t>
              </a:r>
              <a:endParaRPr lang="en-US" altLang="ko-KR" sz="1500" b="1" dirty="0" smtClean="0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013688" y="2188401"/>
            <a:ext cx="7129223" cy="1132723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08312" y="3392572"/>
            <a:ext cx="7134594" cy="1148788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006378" y="4592301"/>
            <a:ext cx="7136528" cy="678464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274906" y="3207650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55" name="타원 54"/>
          <p:cNvSpPr/>
          <p:nvPr/>
        </p:nvSpPr>
        <p:spPr>
          <a:xfrm>
            <a:off x="2274906" y="4436984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37114" y="2046030"/>
            <a:ext cx="7429784" cy="38732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3338655" y="1832083"/>
            <a:ext cx="327259" cy="3272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★</a:t>
            </a:r>
            <a:endParaRPr lang="en-US" altLang="ko-KR" dirty="0" smtClean="0"/>
          </a:p>
        </p:txBody>
      </p:sp>
      <p:sp>
        <p:nvSpPr>
          <p:cNvPr id="51" name="타원 50"/>
          <p:cNvSpPr/>
          <p:nvPr/>
        </p:nvSpPr>
        <p:spPr>
          <a:xfrm>
            <a:off x="2274906" y="2022366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139483" y="1594662"/>
            <a:ext cx="1828801" cy="2325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국내 외 도서</a:t>
            </a:r>
            <a:endParaRPr lang="en-US" altLang="ko-KR" sz="1500" b="1" dirty="0"/>
          </a:p>
          <a:p>
            <a:pPr algn="ctr"/>
            <a:r>
              <a:rPr lang="en-US" altLang="ko-KR" sz="1500" b="1" dirty="0" smtClean="0"/>
              <a:t>/</a:t>
            </a:r>
          </a:p>
          <a:p>
            <a:pPr algn="ctr"/>
            <a:r>
              <a:rPr lang="ko-KR" altLang="en-US" sz="1500" b="1" dirty="0" smtClean="0"/>
              <a:t>음반</a:t>
            </a:r>
            <a:endParaRPr lang="ko-KR" altLang="en-US" sz="15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83742" y="5361407"/>
            <a:ext cx="7136528" cy="393731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274905" y="5147284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30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4185"/>
            <a:ext cx="12191999" cy="65338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기능정의서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1/3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248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810"/>
            <a:ext cx="12191999" cy="66211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기능정의서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/>
              <a:t>2</a:t>
            </a:r>
            <a:r>
              <a:rPr lang="en-US" altLang="ko-KR" sz="2600" b="1" dirty="0" smtClean="0"/>
              <a:t>/3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9525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937"/>
            <a:ext cx="12191999" cy="65530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기능정의서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/>
              <a:t>3</a:t>
            </a:r>
            <a:r>
              <a:rPr lang="en-US" altLang="ko-KR" sz="2600" b="1" dirty="0" smtClean="0"/>
              <a:t>/3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608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3816"/>
            <a:ext cx="12191999" cy="61541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정책정의서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1/2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39113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2586"/>
            <a:ext cx="12191999" cy="61554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정책정의서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/>
              <a:t>2</a:t>
            </a:r>
            <a:r>
              <a:rPr lang="en-US" altLang="ko-KR" sz="2600" b="1" dirty="0" smtClean="0"/>
              <a:t>/2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40471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627</Words>
  <Application>Microsoft Office PowerPoint</Application>
  <PresentationFormat>와이드스크린</PresentationFormat>
  <Paragraphs>195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big1-06</dc:creator>
  <cp:lastModifiedBy>BIG603-07</cp:lastModifiedBy>
  <cp:revision>108</cp:revision>
  <dcterms:created xsi:type="dcterms:W3CDTF">2022-08-08T01:57:22Z</dcterms:created>
  <dcterms:modified xsi:type="dcterms:W3CDTF">2023-03-30T06:53:40Z</dcterms:modified>
</cp:coreProperties>
</file>