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D782-0342-426D-B0A1-08122858EC9E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1F43-990E-45F5-A158-BFBCBBCA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92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D782-0342-426D-B0A1-08122858EC9E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1F43-990E-45F5-A158-BFBCBBCA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1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D782-0342-426D-B0A1-08122858EC9E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1F43-990E-45F5-A158-BFBCBBCA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3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D782-0342-426D-B0A1-08122858EC9E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1F43-990E-45F5-A158-BFBCBBCA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67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D782-0342-426D-B0A1-08122858EC9E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1F43-990E-45F5-A158-BFBCBBCA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59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D782-0342-426D-B0A1-08122858EC9E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1F43-990E-45F5-A158-BFBCBBCA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64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D782-0342-426D-B0A1-08122858EC9E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1F43-990E-45F5-A158-BFBCBBCA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3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D782-0342-426D-B0A1-08122858EC9E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1F43-990E-45F5-A158-BFBCBBCA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18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D782-0342-426D-B0A1-08122858EC9E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1F43-990E-45F5-A158-BFBCBBCA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34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D782-0342-426D-B0A1-08122858EC9E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1F43-990E-45F5-A158-BFBCBBCA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68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D782-0342-426D-B0A1-08122858EC9E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1F43-990E-45F5-A158-BFBCBBCA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15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7D782-0342-426D-B0A1-08122858EC9E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1F43-990E-45F5-A158-BFBCBBCA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75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smtClean="0">
                <a:solidFill>
                  <a:schemeClr val="bg1"/>
                </a:solidFill>
              </a:rPr>
              <a:t>ERD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44412" y="383943"/>
            <a:ext cx="915892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</a:rPr>
              <a:t>ACC ERD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>
                <a:solidFill>
                  <a:schemeClr val="bg1"/>
                </a:solidFill>
                <a:latin typeface="Arial Nova Light" panose="020B0304020202020204" pitchFamily="34" charset="0"/>
              </a:rPr>
              <a:t>Exerd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684" y="1086291"/>
            <a:ext cx="6554632" cy="57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40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 Nova Light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BIG603-15</dc:creator>
  <cp:lastModifiedBy>BIG603-15</cp:lastModifiedBy>
  <cp:revision>3</cp:revision>
  <dcterms:created xsi:type="dcterms:W3CDTF">2023-05-09T02:39:36Z</dcterms:created>
  <dcterms:modified xsi:type="dcterms:W3CDTF">2023-05-09T02:54:52Z</dcterms:modified>
</cp:coreProperties>
</file>