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63" r:id="rId3"/>
    <p:sldId id="264" r:id="rId4"/>
    <p:sldId id="265" r:id="rId5"/>
    <p:sldId id="266" r:id="rId6"/>
    <p:sldId id="267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6" r:id="rId19"/>
    <p:sldId id="280" r:id="rId20"/>
    <p:sldId id="281" r:id="rId21"/>
    <p:sldId id="282" r:id="rId22"/>
    <p:sldId id="285" r:id="rId23"/>
    <p:sldId id="283" r:id="rId24"/>
    <p:sldId id="284" r:id="rId25"/>
    <p:sldId id="287" r:id="rId26"/>
    <p:sldId id="289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5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71B24-779F-465D-833E-6534C0253BA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9D09-264E-430E-9F34-1711453B6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8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메이페이지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공지사항 </a:t>
            </a:r>
            <a:r>
              <a:rPr lang="en-US" altLang="ko-KR" smtClean="0"/>
              <a:t>– </a:t>
            </a:r>
            <a:r>
              <a:rPr lang="ko-KR" altLang="en-US" smtClean="0"/>
              <a:t>글</a:t>
            </a:r>
            <a:r>
              <a:rPr lang="ko-KR" altLang="en-US" baseline="0" smtClean="0"/>
              <a:t> 수정하기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4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4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 smtClean="0"/>
              <a:t>  </a:t>
            </a:r>
            <a:r>
              <a:rPr lang="en-US" altLang="ko-KR" smtClean="0"/>
              <a:t>– </a:t>
            </a:r>
            <a:r>
              <a:rPr lang="ko-KR" altLang="en-US" smtClean="0"/>
              <a:t>글쓰기 양식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3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 smtClean="0"/>
              <a:t>  </a:t>
            </a:r>
            <a:r>
              <a:rPr lang="en-US" altLang="ko-KR" smtClean="0"/>
              <a:t>– </a:t>
            </a:r>
            <a:r>
              <a:rPr lang="ko-KR" altLang="en-US" smtClean="0"/>
              <a:t>상세페이지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18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 smtClean="0"/>
              <a:t>  </a:t>
            </a:r>
            <a:r>
              <a:rPr lang="en-US" altLang="ko-KR" smtClean="0"/>
              <a:t>– </a:t>
            </a:r>
            <a:r>
              <a:rPr lang="ko-KR" altLang="en-US" smtClean="0"/>
              <a:t>글</a:t>
            </a:r>
            <a:r>
              <a:rPr lang="ko-KR" altLang="en-US" baseline="0" smtClean="0"/>
              <a:t> 수정하기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8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4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상세보기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3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조회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예매내역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취소내역</a:t>
            </a:r>
            <a:r>
              <a:rPr lang="en-US" altLang="ko-KR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00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마아페이지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회원탈퇴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회원탈퇴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74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좌석선택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8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en-US" altLang="ko-KR" smtClean="0"/>
              <a:t>: </a:t>
            </a:r>
            <a:r>
              <a:rPr lang="ko-KR" altLang="en-US" smtClean="0"/>
              <a:t>일반</a:t>
            </a:r>
            <a:r>
              <a:rPr lang="en-US" altLang="ko-KR" smtClean="0"/>
              <a:t>, </a:t>
            </a:r>
            <a:r>
              <a:rPr lang="ko-KR" altLang="en-US" smtClean="0"/>
              <a:t>법인</a:t>
            </a:r>
            <a:r>
              <a:rPr lang="en-US" altLang="ko-KR" smtClean="0"/>
              <a:t>(</a:t>
            </a:r>
            <a:r>
              <a:rPr lang="ko-KR" altLang="en-US" smtClean="0"/>
              <a:t>기업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24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77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완료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17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발권 페이지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레이아웃은 변동 될수 있습니다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76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조회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예매내역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취소내역</a:t>
            </a:r>
            <a:r>
              <a:rPr lang="en-US" altLang="ko-KR" sz="1200" b="1" baseline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20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48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글쓰기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75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79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57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2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en-US" altLang="ko-KR" smtClean="0"/>
              <a:t>: </a:t>
            </a:r>
            <a:r>
              <a:rPr lang="ko-KR" altLang="en-US" smtClean="0"/>
              <a:t>약관동의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16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71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24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01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관리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21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52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상품등록 페이지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6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en-US" altLang="ko-KR" smtClean="0"/>
              <a:t>: </a:t>
            </a:r>
            <a:r>
              <a:rPr lang="ko-KR" altLang="en-US" smtClean="0"/>
              <a:t>회원가입 신청 양식</a:t>
            </a:r>
            <a:r>
              <a:rPr lang="en-US" altLang="ko-KR" smtClean="0"/>
              <a:t>(</a:t>
            </a:r>
            <a:r>
              <a:rPr lang="ko-KR" altLang="en-US" smtClean="0"/>
              <a:t>폼</a:t>
            </a:r>
            <a:r>
              <a:rPr lang="en-US" altLang="ko-KR" smtClean="0"/>
              <a:t>) – </a:t>
            </a:r>
            <a:r>
              <a:rPr lang="ko-KR" altLang="en-US" smtClean="0"/>
              <a:t>일반</a:t>
            </a:r>
            <a:r>
              <a:rPr lang="en-US" altLang="ko-KR" smtClean="0"/>
              <a:t>/</a:t>
            </a:r>
            <a:r>
              <a:rPr lang="ko-KR" altLang="en-US" smtClean="0"/>
              <a:t>기업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오시는길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1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공지사항 </a:t>
            </a:r>
            <a:r>
              <a:rPr lang="en-US" altLang="ko-KR" smtClean="0"/>
              <a:t>–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공지사항 </a:t>
            </a:r>
            <a:r>
              <a:rPr lang="en-US" altLang="ko-KR" smtClean="0"/>
              <a:t>– </a:t>
            </a:r>
            <a:r>
              <a:rPr lang="ko-KR" altLang="en-US" smtClean="0"/>
              <a:t>글쓰기 양식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공지사항 </a:t>
            </a:r>
            <a:r>
              <a:rPr lang="en-US" altLang="ko-KR" smtClean="0"/>
              <a:t>– </a:t>
            </a:r>
            <a:r>
              <a:rPr lang="ko-KR" altLang="en-US" smtClean="0"/>
              <a:t>상세페이지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3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7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8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0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9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5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7874-7DD5-44A0-9C14-B3D76550AFA8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96000" y="1962241"/>
            <a:ext cx="10800000" cy="3230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광고배너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99" y="1346628"/>
            <a:ext cx="264160" cy="26416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9051" y="1323663"/>
            <a:ext cx="264160" cy="26416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496000" y="2431761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29" y="2815754"/>
            <a:ext cx="264160" cy="26416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62235" y="2815754"/>
            <a:ext cx="264160" cy="26416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5367360" y="2461789"/>
            <a:ext cx="1473202" cy="65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광고배너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96000" y="3295281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96000" y="5022323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96000" y="4158803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채용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000" y="4158803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보도자료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536000" y="4158803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알리미 배너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10481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수정하기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432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</p:spTree>
    <p:extLst>
      <p:ext uri="{BB962C8B-B14F-4D97-AF65-F5344CB8AC3E}">
        <p14:creationId xmlns:p14="http://schemas.microsoft.com/office/powerpoint/2010/main" val="42005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글쓰기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3964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21098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상세페이지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96000" y="3419832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4145944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82882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7449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3937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수정하기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28748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68825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3609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38393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23177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68825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53609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38393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23177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84999" y="5024560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368828" y="5024560"/>
            <a:ext cx="859568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8397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95998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80567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95998" y="1123821"/>
            <a:ext cx="2700000" cy="3565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2426" y="4149000"/>
            <a:ext cx="4293577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02426" y="1127339"/>
            <a:ext cx="4293577" cy="2115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02426" y="3425944"/>
            <a:ext cx="4293577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날짜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선택</a:t>
            </a:r>
          </a:p>
        </p:txBody>
      </p:sp>
    </p:spTree>
    <p:extLst>
      <p:ext uri="{BB962C8B-B14F-4D97-AF65-F5344CB8AC3E}">
        <p14:creationId xmlns:p14="http://schemas.microsoft.com/office/powerpoint/2010/main" val="3926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288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6000" y="1844522"/>
            <a:ext cx="72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양식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내역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76000" y="1123821"/>
            <a:ext cx="28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56000" y="1127935"/>
            <a:ext cx="14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회원탈퇴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6000" y="1844522"/>
            <a:ext cx="72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회원탈퇴 안내문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돌아가기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탈퇴하기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979" y="2267342"/>
            <a:ext cx="11262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solidFill>
                  <a:srgbClr val="FF0000"/>
                </a:solidFill>
              </a:rPr>
              <a:t>회원 탈퇴</a:t>
            </a:r>
            <a:endParaRPr lang="en-US" altLang="ko-KR" sz="8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96000" y="1998799"/>
            <a:ext cx="7200000" cy="268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공연장 좌석도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(01.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좌석선택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46885" y="1994134"/>
            <a:ext cx="3449118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정보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46885" y="3936020"/>
            <a:ext cx="3449118" cy="749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76000" y="48689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46885" y="2964525"/>
            <a:ext cx="3449118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정보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10522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(01.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가입유형선택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1995635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회원가입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2715524"/>
            <a:ext cx="7200000" cy="2513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00" y="1995635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회원가입</a:t>
            </a:r>
          </a:p>
        </p:txBody>
      </p:sp>
    </p:spTree>
    <p:extLst>
      <p:ext uri="{BB962C8B-B14F-4D97-AF65-F5344CB8AC3E}">
        <p14:creationId xmlns:p14="http://schemas.microsoft.com/office/powerpoint/2010/main" val="3739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(02.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95999" y="1994132"/>
            <a:ext cx="4294800" cy="26918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양식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996000" y="1997651"/>
            <a:ext cx="2700000" cy="7404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이전단계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다음단계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996000" y="3893942"/>
            <a:ext cx="2700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996000" y="2921188"/>
            <a:ext cx="2700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정보</a:t>
            </a:r>
          </a:p>
        </p:txBody>
      </p:sp>
    </p:spTree>
    <p:extLst>
      <p:ext uri="{BB962C8B-B14F-4D97-AF65-F5344CB8AC3E}">
        <p14:creationId xmlns:p14="http://schemas.microsoft.com/office/powerpoint/2010/main" val="7852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(03.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완료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1998799"/>
            <a:ext cx="7200000" cy="268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76000" y="48689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979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56000" y="5891916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닫기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64999" y="5891916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96000" y="1329984"/>
            <a:ext cx="9000000" cy="410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6000" y="1329984"/>
            <a:ext cx="6300225" cy="410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3" y="1339510"/>
            <a:ext cx="2604527" cy="409329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016000" y="510873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발권 서비스</a:t>
            </a:r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5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96000" y="1126182"/>
            <a:ext cx="9000000" cy="410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6028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6000" y="1844522"/>
            <a:ext cx="36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00" y="1123821"/>
            <a:ext cx="36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96000" y="1844522"/>
            <a:ext cx="36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979" y="2267342"/>
            <a:ext cx="11262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solidFill>
                  <a:srgbClr val="FF0000"/>
                </a:solidFill>
              </a:rPr>
              <a:t>아이디</a:t>
            </a:r>
            <a:r>
              <a:rPr lang="en-US" altLang="ko-KR" sz="8000">
                <a:solidFill>
                  <a:srgbClr val="FF0000"/>
                </a:solidFill>
              </a:rPr>
              <a:t>/</a:t>
            </a:r>
            <a:r>
              <a:rPr lang="ko-KR" altLang="en-US" sz="8000">
                <a:solidFill>
                  <a:srgbClr val="FF0000"/>
                </a:solidFill>
              </a:rPr>
              <a:t>비밀번호 찾기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66000" y="4145944"/>
            <a:ext cx="12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66000" y="4145944"/>
            <a:ext cx="12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7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페이지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4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작성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6375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5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상세페이지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 내용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82882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7449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4280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32622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96000" y="1940522"/>
            <a:ext cx="1800000" cy="18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0217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18108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75999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33890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91783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6000" y="1140032"/>
            <a:ext cx="43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 통합 관리 시스템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</p:spTree>
    <p:extLst>
      <p:ext uri="{BB962C8B-B14F-4D97-AF65-F5344CB8AC3E}">
        <p14:creationId xmlns:p14="http://schemas.microsoft.com/office/powerpoint/2010/main" val="32640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(02.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약관동의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6000" y="1998802"/>
            <a:ext cx="7200000" cy="2687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체크박스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13518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96000" y="1940522"/>
            <a:ext cx="1800000" cy="18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0217" y="4001013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18108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75999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33890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91783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6000" y="1140032"/>
            <a:ext cx="43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 통합 관리 시스템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</p:spTree>
    <p:extLst>
      <p:ext uri="{BB962C8B-B14F-4D97-AF65-F5344CB8AC3E}">
        <p14:creationId xmlns:p14="http://schemas.microsoft.com/office/powerpoint/2010/main" val="27749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258108" y="1876941"/>
            <a:ext cx="1800000" cy="1800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등록된 상품이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일괄적으로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다나오게 만들기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0217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18108" y="4001013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75999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33890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91783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6000" y="1140032"/>
            <a:ext cx="43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 통합 관리 시스템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47566" y="1933974"/>
            <a:ext cx="1800000" cy="1800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등록된 상품 조회기능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1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96000" y="1940522"/>
            <a:ext cx="1800000" cy="18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0217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18108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75999" y="4001013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33890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91783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6000" y="1140032"/>
            <a:ext cx="43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 통합 관리 시스템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</p:spTree>
    <p:extLst>
      <p:ext uri="{BB962C8B-B14F-4D97-AF65-F5344CB8AC3E}">
        <p14:creationId xmlns:p14="http://schemas.microsoft.com/office/powerpoint/2010/main" val="24080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96000" y="1940522"/>
            <a:ext cx="1800000" cy="18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0217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18108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75999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33890" y="4001013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91783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6000" y="1140032"/>
            <a:ext cx="43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 통합 관리 시스템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</p:spTree>
    <p:extLst>
      <p:ext uri="{BB962C8B-B14F-4D97-AF65-F5344CB8AC3E}">
        <p14:creationId xmlns:p14="http://schemas.microsoft.com/office/powerpoint/2010/main" val="25760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96000" y="1940522"/>
            <a:ext cx="1800000" cy="18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0217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18108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75999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33890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91783" y="4001013"/>
            <a:ext cx="1440000" cy="144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6000" y="1140032"/>
            <a:ext cx="43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 통합 관리 시스템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</p:spTree>
    <p:extLst>
      <p:ext uri="{BB962C8B-B14F-4D97-AF65-F5344CB8AC3E}">
        <p14:creationId xmlns:p14="http://schemas.microsoft.com/office/powerpoint/2010/main" val="2903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296000" y="1140422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등록 페이지</a:t>
            </a:r>
            <a:endParaRPr lang="ko-KR" altLang="en-US" sz="20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18109" y="1877721"/>
            <a:ext cx="14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등록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76000" y="1877721"/>
            <a:ext cx="14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 등록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33891" y="1877721"/>
            <a:ext cx="14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 등록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8108" y="2615020"/>
            <a:ext cx="4755782" cy="2355179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등록 양식</a:t>
            </a:r>
            <a:endParaRPr lang="en-US" altLang="ko-KR" sz="20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2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2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2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0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6000" y="51674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64999" y="51674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8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50006"/>
          <a:stretch/>
        </p:blipFill>
        <p:spPr>
          <a:xfrm>
            <a:off x="448735" y="299960"/>
            <a:ext cx="10041467" cy="56490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8731" y="1380069"/>
            <a:ext cx="9550402" cy="268393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광고배너</a:t>
            </a:r>
            <a:r>
              <a:rPr lang="en-US" altLang="ko-KR" sz="2000">
                <a:solidFill>
                  <a:schemeClr val="tx1"/>
                </a:solidFill>
              </a:rPr>
              <a:t>(</a:t>
            </a:r>
            <a:r>
              <a:rPr lang="ko-KR" altLang="en-US" sz="2000">
                <a:solidFill>
                  <a:schemeClr val="tx1"/>
                </a:solidFill>
              </a:rPr>
              <a:t>슬라이드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(03.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가입신청서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6000" y="1998802"/>
            <a:ext cx="7200000" cy="2687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신청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835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86644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환영인사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496000" y="1959266"/>
            <a:ext cx="7200000" cy="3269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76135" y="3097052"/>
            <a:ext cx="32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76135" y="3576172"/>
            <a:ext cx="32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35865" y="3097050"/>
            <a:ext cx="1080000" cy="8391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76135" y="419530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76000" y="419530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75865" y="419530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6897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 길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83040" y="2021944"/>
            <a:ext cx="7200000" cy="15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96000" y="3717000"/>
            <a:ext cx="7200000" cy="15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교통이용안내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대중교통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시외교통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3979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게시판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</p:spTree>
    <p:extLst>
      <p:ext uri="{BB962C8B-B14F-4D97-AF65-F5344CB8AC3E}">
        <p14:creationId xmlns:p14="http://schemas.microsoft.com/office/powerpoint/2010/main" val="10914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글쓰기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2497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21098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상세페이지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96000" y="3419832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4145944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96000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280569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5113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</TotalTime>
  <Words>1268</Words>
  <Application>Microsoft Office PowerPoint</Application>
  <PresentationFormat>와이드스크린</PresentationFormat>
  <Paragraphs>563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BIG603-15</cp:lastModifiedBy>
  <cp:revision>115</cp:revision>
  <dcterms:created xsi:type="dcterms:W3CDTF">2023-05-03T01:14:46Z</dcterms:created>
  <dcterms:modified xsi:type="dcterms:W3CDTF">2023-05-04T09:45:05Z</dcterms:modified>
</cp:coreProperties>
</file>