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2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3" r:id="rId23"/>
    <p:sldId id="284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5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1B24-779F-465D-833E-6534C0253BAE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9D09-264E-430E-9F34-1711453B6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메이페이지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글</a:t>
            </a:r>
            <a:r>
              <a:rPr lang="ko-KR" altLang="en-US" baseline="0" smtClean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4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글쓰기 양식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상세페이지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1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글</a:t>
            </a:r>
            <a:r>
              <a:rPr lang="ko-KR" altLang="en-US" baseline="0" smtClean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4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3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예매내역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취소내역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0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8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일반</a:t>
            </a:r>
            <a:r>
              <a:rPr lang="en-US" altLang="ko-KR" smtClean="0"/>
              <a:t>, </a:t>
            </a:r>
            <a:r>
              <a:rPr lang="ko-KR" altLang="en-US" smtClean="0"/>
              <a:t>법인</a:t>
            </a:r>
            <a:r>
              <a:rPr lang="en-US" altLang="ko-KR" smtClean="0"/>
              <a:t>(</a:t>
            </a:r>
            <a:r>
              <a:rPr lang="ko-KR" altLang="en-US" smtClean="0"/>
              <a:t>기업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24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1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발권 페이지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레이아웃은 변동 될수 있습니다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6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예매내역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취소내역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0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4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75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79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57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23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약관동의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6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24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01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21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52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상품등록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6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회원가입 신청 양식</a:t>
            </a:r>
            <a:r>
              <a:rPr lang="en-US" altLang="ko-KR" smtClean="0"/>
              <a:t>(</a:t>
            </a:r>
            <a:r>
              <a:rPr lang="ko-KR" altLang="en-US" smtClean="0"/>
              <a:t>폼</a:t>
            </a:r>
            <a:r>
              <a:rPr lang="en-US" altLang="ko-KR" smtClean="0"/>
              <a:t>) – </a:t>
            </a:r>
            <a:r>
              <a:rPr lang="ko-KR" altLang="en-US" smtClean="0"/>
              <a:t>일반</a:t>
            </a:r>
            <a:r>
              <a:rPr lang="en-US" altLang="ko-KR" smtClean="0"/>
              <a:t>/</a:t>
            </a:r>
            <a:r>
              <a:rPr lang="ko-KR" altLang="en-US" smtClean="0"/>
              <a:t>기업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오시는길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1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글쓰기 양식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상세페이지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7874-7DD5-44A0-9C14-B3D76550AFA8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96000" y="1962241"/>
            <a:ext cx="10800000" cy="323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99" y="1346628"/>
            <a:ext cx="264160" cy="26416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9051" y="1323663"/>
            <a:ext cx="264160" cy="26416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496000" y="243176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29" y="2815754"/>
            <a:ext cx="264160" cy="26416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2235" y="2815754"/>
            <a:ext cx="264160" cy="26416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5367360" y="2461789"/>
            <a:ext cx="1473202" cy="6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96000" y="329528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96000" y="5022323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채용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보도자료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3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알리미 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481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432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42005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96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109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6000" y="3419832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4145944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" name="타원 1"/>
          <p:cNvSpPr/>
          <p:nvPr/>
        </p:nvSpPr>
        <p:spPr>
          <a:xfrm>
            <a:off x="277103" y="1266940"/>
            <a:ext cx="1938969" cy="159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이전글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다음글</a:t>
            </a:r>
            <a:r>
              <a:rPr lang="ko-KR" altLang="en-US" dirty="0" smtClean="0"/>
              <a:t> 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8748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68825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3609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38393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23177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8825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53609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38393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23177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84999" y="5024560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8828" y="5024560"/>
            <a:ext cx="859568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8397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95998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80567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95998" y="1123821"/>
            <a:ext cx="27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2426" y="4149000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2426" y="1127339"/>
            <a:ext cx="4293577" cy="2115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02426" y="3425944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날짜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</a:p>
        </p:txBody>
      </p:sp>
    </p:spTree>
    <p:extLst>
      <p:ext uri="{BB962C8B-B14F-4D97-AF65-F5344CB8AC3E}">
        <p14:creationId xmlns:p14="http://schemas.microsoft.com/office/powerpoint/2010/main" val="3926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72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96000" y="1123821"/>
            <a:ext cx="36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5590" y="1844522"/>
            <a:ext cx="771181" cy="985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96000" y="1998799"/>
            <a:ext cx="7200000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공연장 좌석도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46885" y="1994134"/>
            <a:ext cx="3449118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46885" y="3936020"/>
            <a:ext cx="3449118" cy="749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6885" y="2964525"/>
            <a:ext cx="3449118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522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5999" y="1994132"/>
            <a:ext cx="4294800" cy="2691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양식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996000" y="1997651"/>
            <a:ext cx="2700000" cy="7404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이전단계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96000" y="3893942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96000" y="2921188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</p:spTree>
    <p:extLst>
      <p:ext uri="{BB962C8B-B14F-4D97-AF65-F5344CB8AC3E}">
        <p14:creationId xmlns:p14="http://schemas.microsoft.com/office/powerpoint/2010/main" val="7852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가입유형선택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2715524"/>
            <a:ext cx="7200000" cy="2513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회원가입</a:t>
            </a:r>
          </a:p>
        </p:txBody>
      </p:sp>
    </p:spTree>
    <p:extLst>
      <p:ext uri="{BB962C8B-B14F-4D97-AF65-F5344CB8AC3E}">
        <p14:creationId xmlns:p14="http://schemas.microsoft.com/office/powerpoint/2010/main" val="3739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1998799"/>
            <a:ext cx="7200000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979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6000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4999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000" y="1329984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6000" y="1329984"/>
            <a:ext cx="6300225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3" y="1339510"/>
            <a:ext cx="2604527" cy="40932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016000" y="51087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발권 서비스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96000" y="1126182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6028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00" y="1123821"/>
            <a:ext cx="36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6000" y="4145944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6000" y="4145944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6000" y="2469544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96000" y="3069000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96000" y="2227170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96000" y="2847842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4999" y="346851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인증번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5590" y="1844522"/>
            <a:ext cx="771181" cy="985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작성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6375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28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32622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32640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5819" y="1318040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조건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9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약관동의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체크박스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3518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7174" y="1140032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조건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6588" y="1220522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6000" y="1940522"/>
            <a:ext cx="7560000" cy="329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석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 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B, C)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5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86000" y="5362705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86000" y="5362705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4080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6000" y="1400522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조건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0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6588" y="1253572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조건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96000" y="1140422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 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8108" y="1817784"/>
            <a:ext cx="4755782" cy="31524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 양식</a:t>
            </a:r>
            <a:endParaRPr lang="en-US" altLang="ko-KR" sz="13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3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6000" y="51674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64999" y="51674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113" y="1232054"/>
            <a:ext cx="1726061" cy="157620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 양식</a:t>
            </a:r>
            <a:endParaRPr lang="en-US" altLang="ko-KR" sz="2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2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8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50006"/>
          <a:stretch/>
        </p:blipFill>
        <p:spPr>
          <a:xfrm>
            <a:off x="448735" y="299960"/>
            <a:ext cx="10041467" cy="56490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8731" y="1380069"/>
            <a:ext cx="9550402" cy="268393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광고배너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슬라이드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가입신청서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신청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835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86644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환영인사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496000" y="1959266"/>
            <a:ext cx="7200000" cy="3269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76135" y="309705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76135" y="357617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35865" y="3097050"/>
            <a:ext cx="1080000" cy="8391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7613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586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6897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83040" y="2021944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3717000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교통이용안내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3979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10914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249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109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6000" y="3419832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4145944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8056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113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1260</Words>
  <Application>Microsoft Office PowerPoint</Application>
  <PresentationFormat>사용자 지정</PresentationFormat>
  <Paragraphs>549</Paragraphs>
  <Slides>35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HTK</cp:lastModifiedBy>
  <cp:revision>121</cp:revision>
  <dcterms:created xsi:type="dcterms:W3CDTF">2023-05-03T01:14:46Z</dcterms:created>
  <dcterms:modified xsi:type="dcterms:W3CDTF">2023-05-05T06:36:39Z</dcterms:modified>
</cp:coreProperties>
</file>