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2" r:id="rId2"/>
    <p:sldId id="263" r:id="rId3"/>
    <p:sldId id="264" r:id="rId4"/>
    <p:sldId id="265" r:id="rId5"/>
    <p:sldId id="266" r:id="rId6"/>
    <p:sldId id="279" r:id="rId7"/>
    <p:sldId id="267" r:id="rId8"/>
    <p:sldId id="270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81" r:id="rId20"/>
    <p:sldId id="282" r:id="rId21"/>
    <p:sldId id="285" r:id="rId22"/>
    <p:sldId id="283" r:id="rId23"/>
    <p:sldId id="284" r:id="rId24"/>
    <p:sldId id="298" r:id="rId25"/>
    <p:sldId id="287" r:id="rId26"/>
    <p:sldId id="289" r:id="rId27"/>
    <p:sldId id="288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71B24-779F-465D-833E-6534C0253BA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89D09-264E-430E-9F34-1711453B6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28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메이페이지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공지사항 </a:t>
            </a:r>
            <a:r>
              <a:rPr lang="en-US" altLang="ko-KR"/>
              <a:t>– </a:t>
            </a:r>
            <a:r>
              <a:rPr lang="ko-KR" altLang="en-US" smtClean="0"/>
              <a:t>상세보기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432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공지사항 </a:t>
            </a:r>
            <a:r>
              <a:rPr lang="en-US" altLang="ko-KR"/>
              <a:t>– </a:t>
            </a:r>
            <a:r>
              <a:rPr lang="ko-KR" altLang="en-US"/>
              <a:t>글</a:t>
            </a:r>
            <a:r>
              <a:rPr lang="ko-KR" altLang="en-US" baseline="0"/>
              <a:t> 수정하기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642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VOC</a:t>
            </a: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게시판 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QnA</a:t>
            </a:r>
            <a:r>
              <a:rPr lang="ko-KR" altLang="en-US"/>
              <a:t> </a:t>
            </a:r>
            <a:r>
              <a:rPr lang="en-US" altLang="ko-KR"/>
              <a:t>– </a:t>
            </a:r>
            <a:r>
              <a:rPr lang="ko-KR" altLang="en-US"/>
              <a:t>목록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43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VOC</a:t>
            </a: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게시판 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QnA</a:t>
            </a:r>
            <a:r>
              <a:rPr lang="ko-KR" altLang="en-US"/>
              <a:t>  </a:t>
            </a:r>
            <a:r>
              <a:rPr lang="en-US" altLang="ko-KR"/>
              <a:t>– </a:t>
            </a:r>
            <a:r>
              <a:rPr lang="ko-KR" altLang="en-US"/>
              <a:t>글쓰기 양식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133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VOC</a:t>
            </a: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게시판 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QnA</a:t>
            </a:r>
            <a:r>
              <a:rPr lang="ko-KR" altLang="en-US"/>
              <a:t>  </a:t>
            </a:r>
            <a:r>
              <a:rPr lang="en-US" altLang="ko-KR"/>
              <a:t>– </a:t>
            </a:r>
            <a:r>
              <a:rPr lang="ko-KR" altLang="en-US" smtClean="0"/>
              <a:t>상세보기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218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VOC</a:t>
            </a: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게시판 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QnA</a:t>
            </a:r>
            <a:r>
              <a:rPr lang="ko-KR" altLang="en-US"/>
              <a:t>  </a:t>
            </a:r>
            <a:r>
              <a:rPr lang="en-US" altLang="ko-KR"/>
              <a:t>– </a:t>
            </a:r>
            <a:r>
              <a:rPr lang="ko-KR" altLang="en-US"/>
              <a:t>글</a:t>
            </a:r>
            <a:r>
              <a:rPr lang="ko-KR" altLang="en-US" baseline="0"/>
              <a:t> 수정하기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83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전시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행사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목록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744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전시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행사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상세보기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532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예매페이지 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좌석선택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85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예매페이지 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티켓 수령방법 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77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회원가입 </a:t>
            </a:r>
            <a:r>
              <a:rPr lang="en-US" altLang="ko-KR"/>
              <a:t>: </a:t>
            </a:r>
            <a:r>
              <a:rPr lang="ko-KR" altLang="en-US"/>
              <a:t>일반</a:t>
            </a:r>
            <a:r>
              <a:rPr lang="en-US" altLang="ko-KR"/>
              <a:t>, </a:t>
            </a:r>
            <a:r>
              <a:rPr lang="ko-KR" altLang="en-US"/>
              <a:t>법인</a:t>
            </a:r>
            <a:r>
              <a:rPr lang="en-US" altLang="ko-KR"/>
              <a:t>(</a:t>
            </a:r>
            <a:r>
              <a:rPr lang="ko-KR" altLang="en-US"/>
              <a:t>기업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24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예매페이지 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완료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517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발권 페이지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팝업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– </a:t>
            </a: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티켓 레이아웃은 변동 될수 있습니다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338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사이트 맵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776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아이디찾기</a:t>
            </a:r>
            <a:r>
              <a:rPr lang="en-US" altLang="ko-KR" sz="1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2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비밀번호찾기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20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 정보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90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신청 페이지 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448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신청 페이지 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글쓰기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2753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신청 페이지 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상세 페이지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799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신청 페이지 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수정하기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457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메인페이지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823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회원가입 </a:t>
            </a:r>
            <a:r>
              <a:rPr lang="en-US" altLang="ko-KR"/>
              <a:t>: </a:t>
            </a:r>
            <a:r>
              <a:rPr lang="ko-KR" altLang="en-US"/>
              <a:t>약관동의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5163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회원관리 페이지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6719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상품관리 페이지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0249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좌석관리 페이지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6014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관리 페이지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6212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판매보고서 페이지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526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상품등록 페이지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861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회원가입 </a:t>
            </a:r>
            <a:r>
              <a:rPr lang="en-US" altLang="ko-KR"/>
              <a:t>: </a:t>
            </a:r>
            <a:r>
              <a:rPr lang="ko-KR" altLang="en-US"/>
              <a:t>회원가입 신청 양식</a:t>
            </a:r>
            <a:r>
              <a:rPr lang="en-US" altLang="ko-KR"/>
              <a:t>(</a:t>
            </a:r>
            <a:r>
              <a:rPr lang="ko-KR" altLang="en-US"/>
              <a:t>폼</a:t>
            </a:r>
            <a:r>
              <a:rPr lang="en-US" altLang="ko-KR"/>
              <a:t>) – </a:t>
            </a:r>
            <a:r>
              <a:rPr lang="ko-KR" altLang="en-US"/>
              <a:t>일반</a:t>
            </a:r>
            <a:r>
              <a:rPr lang="en-US" altLang="ko-KR"/>
              <a:t>/</a:t>
            </a:r>
            <a:r>
              <a:rPr lang="ko-KR" altLang="en-US"/>
              <a:t>기업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46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로그인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09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마이페이지 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회원정보 수정 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조회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예매내역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en-US" altLang="ko-KR" sz="1200" b="1" baseline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baseline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취소내역</a:t>
            </a:r>
            <a:r>
              <a:rPr lang="en-US" altLang="ko-KR" sz="1200" b="1" baseline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600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오시는길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613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공지사항 </a:t>
            </a:r>
            <a:r>
              <a:rPr lang="en-US" altLang="ko-KR"/>
              <a:t>– </a:t>
            </a:r>
            <a:r>
              <a:rPr lang="ko-KR" altLang="en-US"/>
              <a:t>목록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06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공지사항 </a:t>
            </a:r>
            <a:r>
              <a:rPr lang="en-US" altLang="ko-KR"/>
              <a:t>– </a:t>
            </a:r>
            <a:r>
              <a:rPr lang="ko-KR" altLang="en-US"/>
              <a:t>글쓰기 양식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89D09-264E-430E-9F34-1711453B60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95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7874-7DD5-44A0-9C14-B3D76550AFA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77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7874-7DD5-44A0-9C14-B3D76550AFA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08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7874-7DD5-44A0-9C14-B3D76550AFA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9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7874-7DD5-44A0-9C14-B3D76550AFA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10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7874-7DD5-44A0-9C14-B3D76550AFA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6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7874-7DD5-44A0-9C14-B3D76550AFA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51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7874-7DD5-44A0-9C14-B3D76550AFA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9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7874-7DD5-44A0-9C14-B3D76550AFA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82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7874-7DD5-44A0-9C14-B3D76550AFA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1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7874-7DD5-44A0-9C14-B3D76550AFA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7874-7DD5-44A0-9C14-B3D76550AFA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05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77874-7DD5-44A0-9C14-B3D76550AFA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28824-D8D2-4A6F-A8DF-601DAC430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4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96000" y="1962241"/>
            <a:ext cx="10800000" cy="3230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서브메뉴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96000" y="1095743"/>
            <a:ext cx="1080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 광고배너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슬라이드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399" y="1346628"/>
            <a:ext cx="264160" cy="26416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9051" y="1323663"/>
            <a:ext cx="264160" cy="26416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2496000" y="2431761"/>
            <a:ext cx="720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629" y="2815754"/>
            <a:ext cx="264160" cy="26416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62235" y="2815754"/>
            <a:ext cx="264160" cy="264160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5367360" y="2461789"/>
            <a:ext cx="1473202" cy="65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 광고배너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슬라이드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496000" y="3295281"/>
            <a:ext cx="720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서브메뉴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슬라이드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96000" y="5022323"/>
            <a:ext cx="720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ACC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소개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슬라이드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96000" y="5885844"/>
            <a:ext cx="10800000" cy="72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496000" y="4158803"/>
            <a:ext cx="21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 </a:t>
            </a:r>
            <a:r>
              <a:rPr lang="en-US" altLang="ko-KR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채용</a:t>
            </a:r>
            <a:endParaRPr lang="en-US" altLang="ko-KR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게시판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16000" y="4158803"/>
            <a:ext cx="21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ACC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보도자료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게시판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536000" y="4158803"/>
            <a:ext cx="21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ACC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알리미 배너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슬라이드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</p:spTree>
    <p:extLst>
      <p:ext uri="{BB962C8B-B14F-4D97-AF65-F5344CB8AC3E}">
        <p14:creationId xmlns:p14="http://schemas.microsoft.com/office/powerpoint/2010/main" val="1048154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28329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공지사항 </a:t>
            </a:r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상세보</a:t>
            </a:r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 내용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496000" y="4139832"/>
            <a:ext cx="72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첨부파일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976000" y="4872056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496000" y="486594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280569" y="486594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51137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공지사항 수정하기 양식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7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수정하기</a:t>
            </a:r>
          </a:p>
        </p:txBody>
      </p:sp>
    </p:spTree>
    <p:extLst>
      <p:ext uri="{BB962C8B-B14F-4D97-AF65-F5344CB8AC3E}">
        <p14:creationId xmlns:p14="http://schemas.microsoft.com/office/powerpoint/2010/main" val="43297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VOC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게시판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QnA</a:t>
            </a: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7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 쓰기</a:t>
            </a:r>
          </a:p>
        </p:txBody>
      </p:sp>
    </p:spTree>
    <p:extLst>
      <p:ext uri="{BB962C8B-B14F-4D97-AF65-F5344CB8AC3E}">
        <p14:creationId xmlns:p14="http://schemas.microsoft.com/office/powerpoint/2010/main" val="4200545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VOC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글쓰기 양식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7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396448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28360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VOC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상세보기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 내용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96000" y="4145944"/>
            <a:ext cx="72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첨부파일</a:t>
            </a:r>
            <a:endParaRPr lang="en-US" altLang="ko-KR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6000" y="4872056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96000" y="486594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답글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282882" y="486594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067449" y="486594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393778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VOC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수정하기 양식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7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수정하기</a:t>
            </a:r>
          </a:p>
        </p:txBody>
      </p:sp>
    </p:spTree>
    <p:extLst>
      <p:ext uri="{BB962C8B-B14F-4D97-AF65-F5344CB8AC3E}">
        <p14:creationId xmlns:p14="http://schemas.microsoft.com/office/powerpoint/2010/main" val="2874837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68825" y="1122644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253609" y="1122644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138393" y="1122644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023177" y="1122644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368825" y="3102164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253609" y="3102164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138393" y="3102164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023177" y="3102164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184999" y="5024560"/>
            <a:ext cx="1800000" cy="2651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페이징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721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976000" y="4872056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95998" y="486594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280567" y="486594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95998" y="1123821"/>
            <a:ext cx="2700000" cy="35651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402426" y="4149000"/>
            <a:ext cx="4293577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402426" y="1127339"/>
            <a:ext cx="4293577" cy="2115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정보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402426" y="3425944"/>
            <a:ext cx="4293577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날짜 </a:t>
            </a:r>
            <a:r>
              <a:rPr lang="en-US" altLang="ko-KR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시간 선택</a:t>
            </a:r>
          </a:p>
        </p:txBody>
      </p:sp>
    </p:spTree>
    <p:extLst>
      <p:ext uri="{BB962C8B-B14F-4D97-AF65-F5344CB8AC3E}">
        <p14:creationId xmlns:p14="http://schemas.microsoft.com/office/powerpoint/2010/main" val="3926240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566884" y="1998799"/>
            <a:ext cx="6329115" cy="26871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공연장 좌석도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96000" y="1095743"/>
            <a:ext cx="1080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단계별 위치 표시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(01.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좌석선택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46885" y="1994134"/>
            <a:ext cx="2578230" cy="79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 정보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46885" y="3936020"/>
            <a:ext cx="2578230" cy="749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결제 정보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376000" y="4868998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다음단계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046885" y="2964525"/>
            <a:ext cx="2578230" cy="79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 정보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</p:spTree>
    <p:extLst>
      <p:ext uri="{BB962C8B-B14F-4D97-AF65-F5344CB8AC3E}">
        <p14:creationId xmlns:p14="http://schemas.microsoft.com/office/powerpoint/2010/main" val="1052259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96000" y="1095743"/>
            <a:ext cx="1080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단계별 위치 표시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(02.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티켓 수령방법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결제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495999" y="1994132"/>
            <a:ext cx="4294800" cy="26918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티켓 수령방법 </a:t>
            </a:r>
            <a:r>
              <a:rPr lang="en-US" altLang="ko-KR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결제 양식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996000" y="1997651"/>
            <a:ext cx="2700000" cy="7404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 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5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이전단계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264999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다음단계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996000" y="3893942"/>
            <a:ext cx="2700000" cy="79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결제 정보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996000" y="2921188"/>
            <a:ext cx="2700000" cy="79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 정보</a:t>
            </a:r>
          </a:p>
        </p:txBody>
      </p:sp>
    </p:spTree>
    <p:extLst>
      <p:ext uri="{BB962C8B-B14F-4D97-AF65-F5344CB8AC3E}">
        <p14:creationId xmlns:p14="http://schemas.microsoft.com/office/powerpoint/2010/main" val="78522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96000" y="1095743"/>
            <a:ext cx="1080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단계별 위치 표시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(01.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가입유형선택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96000" y="1995635"/>
            <a:ext cx="360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일반 회원가입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96000" y="2715524"/>
            <a:ext cx="7200000" cy="251347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일반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기업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96000" y="1995635"/>
            <a:ext cx="360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법인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기업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회원가입</a:t>
            </a:r>
          </a:p>
        </p:txBody>
      </p:sp>
    </p:spTree>
    <p:extLst>
      <p:ext uri="{BB962C8B-B14F-4D97-AF65-F5344CB8AC3E}">
        <p14:creationId xmlns:p14="http://schemas.microsoft.com/office/powerpoint/2010/main" val="373938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96000" y="1095743"/>
            <a:ext cx="1080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단계별 위치 표시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(03.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완료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96000" y="1998799"/>
            <a:ext cx="7200000" cy="26871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정보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376000" y="4868998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97978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656000" y="5891916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닫기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64999" y="5891916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96000" y="1329984"/>
            <a:ext cx="9000000" cy="410282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96000" y="1329984"/>
            <a:ext cx="6300225" cy="410282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이미지</a:t>
            </a: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3" y="1339510"/>
            <a:ext cx="2604527" cy="4093296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5016000" y="510873"/>
            <a:ext cx="216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티켓 발권 서비스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인쇄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538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96000" y="1126182"/>
            <a:ext cx="9000000" cy="410282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사이트 맵</a:t>
            </a:r>
          </a:p>
        </p:txBody>
      </p:sp>
    </p:spTree>
    <p:extLst>
      <p:ext uri="{BB962C8B-B14F-4D97-AF65-F5344CB8AC3E}">
        <p14:creationId xmlns:p14="http://schemas.microsoft.com/office/powerpoint/2010/main" val="602851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360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 찾기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6000" y="1844522"/>
            <a:ext cx="3600000" cy="284142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96000" y="1123821"/>
            <a:ext cx="36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찾기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096000" y="1844522"/>
            <a:ext cx="3600000" cy="284142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6000" y="4145944"/>
            <a:ext cx="12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 찾기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213592" y="4145944"/>
            <a:ext cx="136481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찾기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65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264999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396000" y="2469544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이름</a:t>
            </a:r>
            <a:endParaRPr lang="en-US" altLang="ko-KR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96000" y="3069000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이메일</a:t>
            </a:r>
            <a:r>
              <a:rPr lang="en-US" altLang="ko-KR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96000" y="2227170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996000" y="2847842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이메일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84999" y="346851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인증번호</a:t>
            </a:r>
          </a:p>
        </p:txBody>
      </p:sp>
    </p:spTree>
    <p:extLst>
      <p:ext uri="{BB962C8B-B14F-4D97-AF65-F5344CB8AC3E}">
        <p14:creationId xmlns:p14="http://schemas.microsoft.com/office/powerpoint/2010/main" val="2406751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96000" y="144456"/>
            <a:ext cx="10800003" cy="6530656"/>
            <a:chOff x="696000" y="144456"/>
            <a:chExt cx="10800003" cy="6530656"/>
          </a:xfrm>
        </p:grpSpPr>
        <p:sp>
          <p:nvSpPr>
            <p:cNvPr id="62" name="직사각형 61"/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96000" y="1123821"/>
              <a:ext cx="3600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아이디 찾기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496000" y="1844522"/>
              <a:ext cx="7200000" cy="28414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아이디 정보</a:t>
              </a:r>
              <a:endPara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56000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로그인</a:t>
              </a:r>
              <a:endPara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264999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비밀번호 찾기</a:t>
              </a:r>
              <a:endPara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392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상품신청 페이지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7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신청</a:t>
            </a:r>
          </a:p>
        </p:txBody>
      </p:sp>
    </p:spTree>
    <p:extLst>
      <p:ext uri="{BB962C8B-B14F-4D97-AF65-F5344CB8AC3E}">
        <p14:creationId xmlns:p14="http://schemas.microsoft.com/office/powerpoint/2010/main" val="1851400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상품신청 작성 양식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7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1637546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35651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상품신청 </a:t>
            </a:r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상세보기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신청 내용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976000" y="4872056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96000" y="486594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답글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82882" y="486594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067449" y="486594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428029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상품신청 수정하기 양식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7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수정하기</a:t>
            </a:r>
          </a:p>
        </p:txBody>
      </p:sp>
    </p:spTree>
    <p:extLst>
      <p:ext uri="{BB962C8B-B14F-4D97-AF65-F5344CB8AC3E}">
        <p14:creationId xmlns:p14="http://schemas.microsoft.com/office/powerpoint/2010/main" val="3262292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196000" y="1940522"/>
            <a:ext cx="1800000" cy="180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이미지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메인메뉴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96000" y="5885844"/>
            <a:ext cx="10800000" cy="72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060217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회원관리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718108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상품관리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375999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좌석관리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033890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예매관리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91783" y="4001013"/>
            <a:ext cx="144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판매보고서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936000" y="1140032"/>
            <a:ext cx="432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홈페이지 통합 관리 시스템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</a:t>
            </a:r>
            <a:endParaRPr lang="en-US" altLang="ko-KR" sz="13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326409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96000" y="1095743"/>
            <a:ext cx="1080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단계별 위치 표시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(02.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약관동의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6000" y="1998802"/>
            <a:ext cx="7200000" cy="26871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약관 동의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체크박스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65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264999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</a:t>
            </a:r>
          </a:p>
        </p:txBody>
      </p:sp>
    </p:spTree>
    <p:extLst>
      <p:ext uri="{BB962C8B-B14F-4D97-AF65-F5344CB8AC3E}">
        <p14:creationId xmlns:p14="http://schemas.microsoft.com/office/powerpoint/2010/main" val="1351867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메인메뉴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96000" y="5885844"/>
            <a:ext cx="10800000" cy="72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96000" y="1672452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 정보</a:t>
            </a:r>
            <a:endParaRPr lang="en-US" altLang="ko-KR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리스트</a:t>
            </a:r>
            <a:r>
              <a:rPr lang="en-US" altLang="ko-KR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84999" y="5410155"/>
            <a:ext cx="1800000" cy="2651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페이징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36000" y="1140032"/>
            <a:ext cx="464614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입력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496000" y="1140032"/>
            <a:ext cx="144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조건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582140" y="1140032"/>
            <a:ext cx="111386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버튼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</a:t>
            </a:r>
            <a:endParaRPr lang="en-US" altLang="ko-KR" sz="13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2774914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메인메뉴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96000" y="5885844"/>
            <a:ext cx="10800000" cy="72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96000" y="1672452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</a:t>
            </a:r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</a:t>
            </a:r>
            <a:endParaRPr lang="en-US" altLang="ko-KR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84999" y="5410155"/>
            <a:ext cx="1800000" cy="2651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페이징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36000" y="1140032"/>
            <a:ext cx="464614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입력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496000" y="1140032"/>
            <a:ext cx="144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조건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582140" y="1140032"/>
            <a:ext cx="111386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버튼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</a:t>
            </a:r>
            <a:endParaRPr lang="en-US" altLang="ko-KR" sz="13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729136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메인메뉴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96000" y="5885844"/>
            <a:ext cx="10800000" cy="72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16000" y="1940522"/>
            <a:ext cx="7560000" cy="32940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 정보</a:t>
            </a:r>
            <a:endParaRPr lang="en-US" altLang="ko-KR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좌석도 </a:t>
            </a:r>
            <a:r>
              <a:rPr lang="en-US" altLang="ko-KR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A, B, C)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36000" y="1140032"/>
            <a:ext cx="252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 </a:t>
            </a:r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316000" y="1140032"/>
            <a:ext cx="252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 </a:t>
            </a:r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356000" y="1140032"/>
            <a:ext cx="252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 </a:t>
            </a:r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286000" y="5362705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186000" y="5362705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</a:t>
            </a:r>
            <a:endParaRPr lang="en-US" altLang="ko-KR" sz="13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2408072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메인메뉴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96000" y="5885844"/>
            <a:ext cx="10800000" cy="72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96000" y="1672452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</a:t>
            </a:r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</a:t>
            </a:r>
            <a:endParaRPr lang="en-US" altLang="ko-KR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84999" y="5410155"/>
            <a:ext cx="1800000" cy="2651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페이징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36000" y="1140032"/>
            <a:ext cx="464614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입력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496000" y="1140032"/>
            <a:ext cx="144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조건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582140" y="1140032"/>
            <a:ext cx="111386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버튼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</a:t>
            </a:r>
            <a:endParaRPr lang="en-US" altLang="ko-KR" sz="13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2576097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메인메뉴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96000" y="5885844"/>
            <a:ext cx="10800000" cy="72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96000" y="1672452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판매 정보</a:t>
            </a:r>
            <a:endParaRPr lang="en-US" altLang="ko-KR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84999" y="5410155"/>
            <a:ext cx="1800000" cy="2651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페이징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36000" y="1140032"/>
            <a:ext cx="464614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입력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496000" y="1140032"/>
            <a:ext cx="144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조건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582140" y="1140032"/>
            <a:ext cx="111386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버튼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</a:t>
            </a:r>
            <a:endParaRPr lang="en-US" altLang="ko-KR" sz="13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290342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296000" y="1140422"/>
            <a:ext cx="360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등록 </a:t>
            </a:r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메인메뉴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96000" y="5885844"/>
            <a:ext cx="10800000" cy="72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</a:t>
            </a:r>
            <a:endParaRPr lang="en-US" altLang="ko-KR" sz="13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18108" y="1817784"/>
            <a:ext cx="4755782" cy="315241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등록 </a:t>
            </a:r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양식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75999" y="5167498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89887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96000" y="1095743"/>
            <a:ext cx="1080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단계별 위치 표시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(03.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가입신청서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6000" y="1998802"/>
            <a:ext cx="7200000" cy="26871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 신청 양식</a:t>
            </a:r>
            <a:endParaRPr lang="en-US" altLang="ko-KR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일반 </a:t>
            </a:r>
            <a:r>
              <a:rPr lang="en-US" altLang="ko-KR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기업</a:t>
            </a:r>
            <a:r>
              <a:rPr lang="en-US" altLang="ko-KR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65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264999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78359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96000" y="1086644"/>
            <a:ext cx="1080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환영인사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496000" y="1959266"/>
            <a:ext cx="7200000" cy="32697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  <a:r>
              <a:rPr lang="en-US" altLang="ko-KR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일반 </a:t>
            </a:r>
            <a:r>
              <a:rPr lang="en-US" altLang="ko-KR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기업</a:t>
            </a:r>
            <a:r>
              <a:rPr lang="en-US" altLang="ko-KR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ctr"/>
            <a:endParaRPr lang="en-US" altLang="ko-KR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876135" y="3097052"/>
            <a:ext cx="32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76135" y="3576172"/>
            <a:ext cx="32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235865" y="3097050"/>
            <a:ext cx="1080000" cy="8391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876135" y="4195302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376000" y="4195302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 찾기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875865" y="4195302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찾기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</p:spTree>
    <p:extLst>
      <p:ext uri="{BB962C8B-B14F-4D97-AF65-F5344CB8AC3E}">
        <p14:creationId xmlns:p14="http://schemas.microsoft.com/office/powerpoint/2010/main" val="68975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360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회원정보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6000" y="1844522"/>
            <a:ext cx="7200000" cy="284142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</a:t>
            </a:r>
            <a:endParaRPr lang="en-US" altLang="ko-KR" sz="13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회원정보 수정 양식 </a:t>
            </a:r>
            <a:r>
              <a:rPr lang="en-US" altLang="ko-KR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내역</a:t>
            </a:r>
            <a:r>
              <a:rPr lang="en-US" altLang="ko-KR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 내역</a:t>
            </a:r>
            <a:r>
              <a:rPr lang="en-US" altLang="ko-KR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96000" y="1123821"/>
            <a:ext cx="36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조회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37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5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회원탈퇴</a:t>
            </a:r>
          </a:p>
        </p:txBody>
      </p:sp>
    </p:spTree>
    <p:extLst>
      <p:ext uri="{BB962C8B-B14F-4D97-AF65-F5344CB8AC3E}">
        <p14:creationId xmlns:p14="http://schemas.microsoft.com/office/powerpoint/2010/main" val="408836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오시는 길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주소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83040" y="2021944"/>
            <a:ext cx="7200000" cy="151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지도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496000" y="3717000"/>
            <a:ext cx="7200000" cy="151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교통이용안내</a:t>
            </a:r>
            <a:r>
              <a:rPr lang="en-US" altLang="ko-KR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대중교통 </a:t>
            </a:r>
            <a:r>
              <a:rPr lang="en-US" altLang="ko-KR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시외교통</a:t>
            </a:r>
            <a:r>
              <a:rPr lang="en-US" altLang="ko-KR" sz="13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</p:spTree>
    <p:extLst>
      <p:ext uri="{BB962C8B-B14F-4D97-AF65-F5344CB8AC3E}">
        <p14:creationId xmlns:p14="http://schemas.microsoft.com/office/powerpoint/2010/main" val="397970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공지사항 게시판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7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 쓰기</a:t>
            </a:r>
          </a:p>
        </p:txBody>
      </p:sp>
    </p:spTree>
    <p:extLst>
      <p:ext uri="{BB962C8B-B14F-4D97-AF65-F5344CB8AC3E}">
        <p14:creationId xmlns:p14="http://schemas.microsoft.com/office/powerpoint/2010/main" val="1091456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96000" y="620101"/>
            <a:ext cx="10800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6000" y="1123821"/>
            <a:ext cx="7200000" cy="3562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공지사항 글쓰기 양식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6002" y="144458"/>
            <a:ext cx="110117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210003" y="144458"/>
            <a:ext cx="2286000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85000" y="144456"/>
            <a:ext cx="2125132" cy="3230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6000" y="5412056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000" y="6135112"/>
            <a:ext cx="10800000" cy="540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776000" y="1629000"/>
            <a:ext cx="720000" cy="3600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3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76000" y="486900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424971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1545</TotalTime>
  <Words>1244</Words>
  <Application>Microsoft Office PowerPoint</Application>
  <PresentationFormat>와이드스크린</PresentationFormat>
  <Paragraphs>552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BIG603-15</dc:creator>
  <cp:lastModifiedBy>BIG603-15</cp:lastModifiedBy>
  <cp:revision>147</cp:revision>
  <dcterms:created xsi:type="dcterms:W3CDTF">2023-05-03T01:14:46Z</dcterms:created>
  <dcterms:modified xsi:type="dcterms:W3CDTF">2023-05-08T07:56:37Z</dcterms:modified>
</cp:coreProperties>
</file>