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87" r:id="rId9"/>
    <p:sldId id="28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2" r:id="rId23"/>
    <p:sldId id="283" r:id="rId24"/>
    <p:sldId id="281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9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7A26-2D0B-4543-A0CD-44F44E0D783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774700"/>
            <a:ext cx="10325100" cy="48514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800" y="10922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mtClean="0">
                <a:solidFill>
                  <a:schemeClr val="bg1"/>
                </a:solidFill>
              </a:rPr>
              <a:t>스프링 과제</a:t>
            </a:r>
            <a:endParaRPr lang="ko-KR" altLang="en-US" sz="80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00" y="2415639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bg1">
                    <a:lumMod val="85000"/>
                  </a:schemeClr>
                </a:solidFill>
              </a:rPr>
              <a:t>도서쇼핑몰 보고서</a:t>
            </a:r>
            <a:endParaRPr lang="ko-KR" altLang="en-US" sz="4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3201094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자바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파이썬을 활용한 빅데이터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풀스택 웹 개발자 양성과정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4827" y="3959168"/>
            <a:ext cx="2215110" cy="72000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700" y="4773164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# 2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조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홍태기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김준석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전지영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최원석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권은경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1" y="1623527"/>
            <a:ext cx="10512458" cy="37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4" y="2282616"/>
            <a:ext cx="10362693" cy="2886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3027" y="2983860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smtClean="0">
                <a:solidFill>
                  <a:srgbClr val="C00000"/>
                </a:solidFill>
              </a:rPr>
              <a:t>이거 안할거임 해당안됨</a:t>
            </a:r>
            <a:endParaRPr lang="ko-KR" altLang="en-US" sz="7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4" y="994135"/>
            <a:ext cx="7823513" cy="551664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일정표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28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77" y="1623527"/>
            <a:ext cx="9739046" cy="4913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038" y="3441061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smtClean="0">
                <a:solidFill>
                  <a:srgbClr val="C00000"/>
                </a:solidFill>
              </a:rPr>
              <a:t>만들어서 다시 채워 줄것</a:t>
            </a:r>
            <a:endParaRPr lang="ko-KR" altLang="en-US" sz="7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1623527"/>
            <a:ext cx="9731769" cy="491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038" y="3441061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smtClean="0">
                <a:solidFill>
                  <a:srgbClr val="C00000"/>
                </a:solidFill>
              </a:rPr>
              <a:t>만들어서 다시 채워 줄것</a:t>
            </a:r>
            <a:endParaRPr lang="ko-KR" altLang="en-US" sz="7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9" y="1623527"/>
            <a:ext cx="6527963" cy="44449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3051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맵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GoodsController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5" y="1623527"/>
            <a:ext cx="10467651" cy="48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5" y="1623527"/>
            <a:ext cx="10701251" cy="4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MyPageController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5" y="1623527"/>
            <a:ext cx="9303870" cy="50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1" y="811763"/>
            <a:ext cx="171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720320"/>
            <a:ext cx="330926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상단 로고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 로그인 창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로그인 여부에 따라 다른 기능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관리자 로그인시 다른 기능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 검색창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 사이드 메뉴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국내 외 도서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음반의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세부 내용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, QnA</a:t>
            </a: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리스트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새로 출판된 책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  스테디셀러의 각 항목마다 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이미지 여러 개 삽입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이미지 클릭 시 해당 페이지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⑥ 하단 메뉴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회사 소개 글 표시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⑦ 퀵 메뉴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SNS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연동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최근 본 상품 확인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및</a:t>
            </a:r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클릭 시 페이지 이동</a:t>
            </a:r>
            <a:endParaRPr lang="en-US" altLang="ko-KR" sz="11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kern="1000" smtClean="0">
                <a:solidFill>
                  <a:schemeClr val="bg1">
                    <a:lumMod val="50000"/>
                  </a:schemeClr>
                </a:solidFill>
              </a:rPr>
              <a:t>사용자의 스크롤 따라서 이동</a:t>
            </a:r>
            <a:endParaRPr lang="en-US" altLang="ko-KR" sz="1100" kern="10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kern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</a:t>
            </a:r>
            <a:r>
              <a:rPr lang="ko-KR" altLang="en-US" sz="1200" b="1" u="sng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섹션</a:t>
            </a:r>
            <a:endParaRPr lang="en-US" altLang="ko-KR" sz="12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5670" cy="43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7" y="1623527"/>
            <a:ext cx="7157047" cy="49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" y="1623527"/>
            <a:ext cx="10820975" cy="44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AdminGoodsController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6" y="1498833"/>
            <a:ext cx="8738808" cy="5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AdminOrderController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" y="1623527"/>
            <a:ext cx="10641541" cy="47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AdminMemberController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2" y="1623527"/>
            <a:ext cx="10180896" cy="4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08.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ERD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5" y="1235378"/>
            <a:ext cx="8893631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추가기능 구현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퀵메뉴</a:t>
            </a:r>
            <a:endParaRPr lang="en-US" altLang="ko-KR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34" y="1623527"/>
            <a:ext cx="9707932" cy="4901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038" y="3441061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smtClean="0">
                <a:solidFill>
                  <a:srgbClr val="C00000"/>
                </a:solidFill>
              </a:rPr>
              <a:t>만들어서 다시 채워 줄것</a:t>
            </a:r>
            <a:endParaRPr lang="ko-KR" altLang="en-US" sz="7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추가기능 구현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코드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게시판</a:t>
            </a:r>
            <a:endParaRPr lang="en-US" altLang="ko-KR" sz="2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26413" y="1826458"/>
            <a:ext cx="9339174" cy="3893211"/>
            <a:chOff x="898904" y="1524684"/>
            <a:chExt cx="11052808" cy="39284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8" y="1524684"/>
              <a:ext cx="1278730" cy="9557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04" y="3247772"/>
              <a:ext cx="4475492" cy="2205377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1638323" y="2635135"/>
              <a:ext cx="0" cy="43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02873" y="2033635"/>
              <a:ext cx="33489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공지 사항을 누르면 </a:t>
              </a:r>
              <a:endParaRPr lang="en-US" altLang="ko-KR" dirty="0" smtClean="0"/>
            </a:p>
            <a:p>
              <a:r>
                <a:rPr lang="ko-KR" altLang="en-US" dirty="0" smtClean="0"/>
                <a:t>게시판으로 이동이 가능하게끔</a:t>
              </a:r>
              <a:endParaRPr lang="en-US" altLang="ko-KR" dirty="0" smtClean="0"/>
            </a:p>
            <a:p>
              <a:r>
                <a:rPr lang="ko-KR" altLang="en-US" dirty="0" smtClean="0"/>
                <a:t>코드를 추가하였습니다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782" y="2956965"/>
              <a:ext cx="1832755" cy="199937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732" y="2956965"/>
              <a:ext cx="1543507" cy="20081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10" y="3478162"/>
              <a:ext cx="1448002" cy="9907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83707" y="2264025"/>
              <a:ext cx="282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추가 파일 및 수정한 부분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1038" y="3441061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smtClean="0">
                <a:solidFill>
                  <a:srgbClr val="C00000"/>
                </a:solidFill>
              </a:rPr>
              <a:t>만들어서 다시 채워 줄것</a:t>
            </a:r>
            <a:endParaRPr lang="ko-KR" altLang="en-US" sz="7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1771983"/>
            <a:ext cx="35705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상품 제목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해당 상품 카테고리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제목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저자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출판사 표시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 상품 이미지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 상품 정보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상품의 금액 및 배송 정보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 고객 선택창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구매하기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위시리스트 선택 기능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선택 시 해당 페이지 이동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상세페이지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각 탭 클릭 시 해당 소개란 이동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이미지 및 상세내용 표시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b="1" kern="1000" smtClean="0">
                <a:solidFill>
                  <a:srgbClr val="C00000"/>
                </a:solidFill>
              </a:rPr>
              <a:t>★</a:t>
            </a:r>
            <a:r>
              <a:rPr lang="ko-KR" altLang="en-US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6614"/>
            <a:ext cx="7712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구매페이지</a:t>
            </a:r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7271" y="2084367"/>
            <a:ext cx="3221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주문 확인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주문상품 정보 및 금액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 배송지 정보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주문고객 및 배송정보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 할인 정보</a:t>
            </a:r>
            <a:endParaRPr lang="en-US" altLang="ko-KR" sz="13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할인 종류 및 금액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결제 금액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 결제 정보</a:t>
            </a:r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 종류 및 방법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결제하기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쇼핑 계속하기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kern="1000" smtClean="0">
                <a:solidFill>
                  <a:srgbClr val="C00000"/>
                </a:solidFill>
              </a:rPr>
              <a:t>★</a:t>
            </a:r>
            <a:r>
              <a:rPr lang="ko-KR" altLang="en-US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7984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2705"/>
            <a:ext cx="10058400" cy="517216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3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2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9" y="980902"/>
            <a:ext cx="8783362" cy="57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463</Words>
  <Application>Microsoft Office PowerPoint</Application>
  <PresentationFormat>와이드스크린</PresentationFormat>
  <Paragraphs>131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BIG603-15</cp:lastModifiedBy>
  <cp:revision>44</cp:revision>
  <dcterms:created xsi:type="dcterms:W3CDTF">2023-03-29T07:26:35Z</dcterms:created>
  <dcterms:modified xsi:type="dcterms:W3CDTF">2023-03-31T08:50:43Z</dcterms:modified>
</cp:coreProperties>
</file>