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1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7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9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4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8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5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D782-0342-426D-B0A1-08122858EC9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1F43-990E-45F5-A158-BFBCBBCA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5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smtClean="0">
                <a:solidFill>
                  <a:schemeClr val="bg1"/>
                </a:solidFill>
              </a:rPr>
              <a:t>ERD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44412" y="383943"/>
            <a:ext cx="91589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ACC ERD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Exerd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86" y="1076960"/>
            <a:ext cx="6288694" cy="57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40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Nova 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BIG603-15</dc:creator>
  <cp:lastModifiedBy>BIG603-06</cp:lastModifiedBy>
  <cp:revision>5</cp:revision>
  <dcterms:created xsi:type="dcterms:W3CDTF">2023-05-09T02:39:36Z</dcterms:created>
  <dcterms:modified xsi:type="dcterms:W3CDTF">2023-06-14T01:23:43Z</dcterms:modified>
</cp:coreProperties>
</file>