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35" r:id="rId3"/>
    <p:sldId id="297" r:id="rId4"/>
    <p:sldId id="298" r:id="rId5"/>
    <p:sldId id="299" r:id="rId6"/>
    <p:sldId id="300" r:id="rId7"/>
    <p:sldId id="316" r:id="rId8"/>
    <p:sldId id="303" r:id="rId9"/>
    <p:sldId id="304" r:id="rId10"/>
    <p:sldId id="305" r:id="rId11"/>
    <p:sldId id="306" r:id="rId12"/>
    <p:sldId id="307" r:id="rId13"/>
    <p:sldId id="308" r:id="rId14"/>
    <p:sldId id="312" r:id="rId15"/>
    <p:sldId id="313" r:id="rId16"/>
    <p:sldId id="314" r:id="rId17"/>
    <p:sldId id="309" r:id="rId18"/>
    <p:sldId id="315" r:id="rId19"/>
    <p:sldId id="310" r:id="rId20"/>
    <p:sldId id="317" r:id="rId21"/>
    <p:sldId id="318" r:id="rId22"/>
    <p:sldId id="311" r:id="rId23"/>
    <p:sldId id="319" r:id="rId24"/>
    <p:sldId id="320" r:id="rId25"/>
    <p:sldId id="336" r:id="rId26"/>
    <p:sldId id="321" r:id="rId27"/>
    <p:sldId id="326" r:id="rId28"/>
    <p:sldId id="325" r:id="rId29"/>
    <p:sldId id="327" r:id="rId30"/>
    <p:sldId id="322" r:id="rId31"/>
    <p:sldId id="323" r:id="rId32"/>
    <p:sldId id="328" r:id="rId33"/>
    <p:sldId id="329" r:id="rId34"/>
    <p:sldId id="330" r:id="rId35"/>
    <p:sldId id="334" r:id="rId36"/>
    <p:sldId id="33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9"/>
    <a:srgbClr val="FFD966"/>
    <a:srgbClr val="FFFFFF"/>
    <a:srgbClr val="393939"/>
    <a:srgbClr val="04396C"/>
    <a:srgbClr val="1E3252"/>
    <a:srgbClr val="6497B1"/>
    <a:srgbClr val="AEAFA9"/>
    <a:srgbClr val="418A9D"/>
    <a:srgbClr val="BCDE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3406807" y="2676872"/>
            <a:ext cx="5378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err="1">
                <a:solidFill>
                  <a:schemeClr val="bg1"/>
                </a:solidFill>
              </a:rPr>
              <a:t>국립아시아문화전당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756000" y="2172890"/>
            <a:ext cx="46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756000" y="4011850"/>
            <a:ext cx="46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4459178" y="4346555"/>
            <a:ext cx="3273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홈페이지 및 </a:t>
            </a:r>
            <a:r>
              <a:rPr lang="ko-KR" altLang="en-US" sz="1600" dirty="0" err="1">
                <a:solidFill>
                  <a:schemeClr val="bg1"/>
                </a:solidFill>
              </a:rPr>
              <a:t>예매발권시스템</a:t>
            </a:r>
            <a:r>
              <a:rPr lang="ko-KR" altLang="en-US" sz="1600" dirty="0">
                <a:solidFill>
                  <a:schemeClr val="bg1"/>
                </a:solidFill>
              </a:rPr>
              <a:t> 구축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ko-KR" altLang="en-US" sz="1200" dirty="0">
                <a:solidFill>
                  <a:schemeClr val="bg1"/>
                </a:solidFill>
              </a:rPr>
              <a:t>조 소프트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글쓰기 양식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2FC766-72C4-3F67-3B0B-B4F89EF0E941}"/>
              </a:ext>
            </a:extLst>
          </p:cNvPr>
          <p:cNvGrpSpPr/>
          <p:nvPr/>
        </p:nvGrpSpPr>
        <p:grpSpPr>
          <a:xfrm>
            <a:off x="83973" y="1169640"/>
            <a:ext cx="8172000" cy="5616000"/>
            <a:chOff x="696000" y="144456"/>
            <a:chExt cx="10800003" cy="65306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2794C7C-FAEA-2502-E153-1D48B5BDBF73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BD8BF45-6BBD-54B5-2478-493C827164AD}"/>
                </a:ext>
              </a:extLst>
            </p:cNvPr>
            <p:cNvSpPr/>
            <p:nvPr/>
          </p:nvSpPr>
          <p:spPr>
            <a:xfrm>
              <a:off x="2496000" y="1123821"/>
              <a:ext cx="7200000" cy="3562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공지사항 </a:t>
              </a:r>
              <a:r>
                <a:rPr lang="ko-KR" altLang="en-US" sz="100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글 쓰기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양식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파일첨부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FDF1A15-6E0C-FDE5-5D6C-C7DDD0C40AEA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17986-56FA-4181-5935-2DC698B086E9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1BCAB03-18AA-0F21-6D4B-046060933432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07179A1-23C6-738A-BD79-EF6FDCF17E30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A9D3063-5091-A367-A5A6-B808784292CA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C2EA4E1-4653-A725-0F17-EE335C41D0A1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B1DFF93-2B85-2BEF-D4BB-82EFF3C2DBE0}"/>
                </a:ext>
              </a:extLst>
            </p:cNvPr>
            <p:cNvSpPr/>
            <p:nvPr/>
          </p:nvSpPr>
          <p:spPr>
            <a:xfrm>
              <a:off x="537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등록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20" name="타원 19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4" name="타원 23"/>
          <p:cNvSpPr/>
          <p:nvPr/>
        </p:nvSpPr>
        <p:spPr>
          <a:xfrm>
            <a:off x="3753944" y="527677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279019" y="336421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공지사항 글 쓰기 양식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등록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글 등록 후 상세보기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692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상세보기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87C0E07-40BA-4A40-7D6A-D778E0AF0EF4}"/>
              </a:ext>
            </a:extLst>
          </p:cNvPr>
          <p:cNvGrpSpPr/>
          <p:nvPr/>
        </p:nvGrpSpPr>
        <p:grpSpPr>
          <a:xfrm>
            <a:off x="83973" y="1177302"/>
            <a:ext cx="8172000" cy="5616000"/>
            <a:chOff x="696000" y="144456"/>
            <a:chExt cx="10800003" cy="65306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27B629F-86EA-B0CD-98D1-0DA0C5FE3AA1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9360196-7318-C676-E2C4-F1D9680B6C3E}"/>
                </a:ext>
              </a:extLst>
            </p:cNvPr>
            <p:cNvSpPr/>
            <p:nvPr/>
          </p:nvSpPr>
          <p:spPr>
            <a:xfrm>
              <a:off x="2496000" y="1123821"/>
              <a:ext cx="7200000" cy="2832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공지사항 </a:t>
              </a:r>
              <a:r>
                <a:rPr lang="ko-KR" altLang="en-US" sz="100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상세보기</a:t>
              </a:r>
              <a:endPara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글 내용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7B7B67D-CE57-29E7-2232-F17BCE81BC60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5D6B5E1-87B2-FD4A-7107-EE4B1CAFC690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E9C5A2D-97CA-F392-87EF-9619C1B78E88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ED70CAF-0F7B-4B19-3431-826E78E57150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1636380-41C7-1655-A0DB-082625536C19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2532761-A38B-D96F-F922-7126E5C54DD5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7AFF67B-E723-DAB7-3E50-D72CCC740B75}"/>
                </a:ext>
              </a:extLst>
            </p:cNvPr>
            <p:cNvSpPr/>
            <p:nvPr/>
          </p:nvSpPr>
          <p:spPr>
            <a:xfrm>
              <a:off x="2496000" y="4139832"/>
              <a:ext cx="72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첨부파일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B483EE-5136-29B5-C904-715656C78176}"/>
                </a:ext>
              </a:extLst>
            </p:cNvPr>
            <p:cNvSpPr/>
            <p:nvPr/>
          </p:nvSpPr>
          <p:spPr>
            <a:xfrm>
              <a:off x="8976000" y="4872056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목록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9BC8D66-3535-FAE8-9506-0596F31663F3}"/>
                </a:ext>
              </a:extLst>
            </p:cNvPr>
            <p:cNvSpPr/>
            <p:nvPr/>
          </p:nvSpPr>
          <p:spPr>
            <a:xfrm>
              <a:off x="2496000" y="4865944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수정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C7DE2C8-C7FA-5422-39A5-A4CAEE971D98}"/>
                </a:ext>
              </a:extLst>
            </p:cNvPr>
            <p:cNvSpPr/>
            <p:nvPr/>
          </p:nvSpPr>
          <p:spPr>
            <a:xfrm>
              <a:off x="3280569" y="4865944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삭제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23" name="타원 22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5" name="타원 24"/>
          <p:cNvSpPr/>
          <p:nvPr/>
        </p:nvSpPr>
        <p:spPr>
          <a:xfrm>
            <a:off x="3621771" y="474822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343673" y="305853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공지사항 상세보기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작성 글 내용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첨부파일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 버튼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 시 해당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파일명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수정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 삭제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글 삭제 후 공지사항 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⑤ 목록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610010" y="510825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200753" y="510825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13571" y="510825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506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수정하기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D683C1-2C00-562C-093F-A6F592FEA9B4}"/>
              </a:ext>
            </a:extLst>
          </p:cNvPr>
          <p:cNvGrpSpPr/>
          <p:nvPr/>
        </p:nvGrpSpPr>
        <p:grpSpPr>
          <a:xfrm>
            <a:off x="83124" y="1168112"/>
            <a:ext cx="8172000" cy="5616000"/>
            <a:chOff x="696000" y="144456"/>
            <a:chExt cx="10800003" cy="65306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D080BC9-6411-F34B-8736-84213DAA9746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EF62091-5709-074F-1FBF-1C0A842057DA}"/>
                </a:ext>
              </a:extLst>
            </p:cNvPr>
            <p:cNvSpPr/>
            <p:nvPr/>
          </p:nvSpPr>
          <p:spPr>
            <a:xfrm>
              <a:off x="2496000" y="1123821"/>
              <a:ext cx="7200000" cy="3562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공지사항 수정하기 양식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파일첨부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25D85FE-6751-4A50-28CA-FE6146CDB8C9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2D6709E-9247-2994-2BDE-9803C655B6EA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04226E3-6DCA-EA22-E835-A19E129A1AA3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10123AD-6733-FFB1-79D1-BD2858E45CF3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6CACD28-15DA-277E-57DF-859BCEBA5681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DA8FC47-DF81-1820-477E-7A45695854C6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4F08B31-ECE7-E9AA-9132-7B8ED4502284}"/>
                </a:ext>
              </a:extLst>
            </p:cNvPr>
            <p:cNvSpPr/>
            <p:nvPr/>
          </p:nvSpPr>
          <p:spPr>
            <a:xfrm>
              <a:off x="537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수정하기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20" name="타원 19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공지사항 수정하기 양식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수정하기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수정된 내용 저장 후 상세보기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657391" y="527614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186655" y="336286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7636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6997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VOC(Voice Of Customer) –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QnA</a:t>
            </a:r>
            <a:r>
              <a:rPr lang="ko-KR" altLang="en-US" sz="3600" spc="-300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VOC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목록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F25506-9D02-9FDF-CEED-84A9A6B7626F}"/>
              </a:ext>
            </a:extLst>
          </p:cNvPr>
          <p:cNvGrpSpPr/>
          <p:nvPr/>
        </p:nvGrpSpPr>
        <p:grpSpPr>
          <a:xfrm>
            <a:off x="85313" y="1168066"/>
            <a:ext cx="8172000" cy="5616000"/>
            <a:chOff x="696000" y="144456"/>
            <a:chExt cx="10800003" cy="653065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6F6E4F-10F3-AAF8-8B38-246928CA6108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ED9C67-9433-A893-23F3-4297586EC289}"/>
                </a:ext>
              </a:extLst>
            </p:cNvPr>
            <p:cNvSpPr/>
            <p:nvPr/>
          </p:nvSpPr>
          <p:spPr>
            <a:xfrm>
              <a:off x="2496000" y="1123821"/>
              <a:ext cx="7200000" cy="3562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VOC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게시판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QnA</a:t>
              </a: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목록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1195E73-3A90-707D-30DE-3447FB0A763C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3E8B283-4F02-D5C2-6254-D76349254758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806BEA9-91D5-28FA-BA3C-100F27CF0F31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E53DA58-A2E3-9C1E-CA94-D697E5756AD9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28A07BF-9002-B48A-6C43-BF0E8AF7AA0D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5ABA732-CB2C-28E5-D225-30B8F7CACD45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B688951-98FA-803D-1D53-2E04D52E5D2A}"/>
                </a:ext>
              </a:extLst>
            </p:cNvPr>
            <p:cNvSpPr/>
            <p:nvPr/>
          </p:nvSpPr>
          <p:spPr>
            <a:xfrm>
              <a:off x="537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글 쓰기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28" name="타원 27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게시판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작성한 글 리스트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글 쓰기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694335" y="527614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334437" y="336509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3092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6997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VOC(Voice Of Customer) –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QnA</a:t>
            </a:r>
            <a:r>
              <a:rPr lang="ko-KR" altLang="en-US" sz="3600" spc="-300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글쓰기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830215B-9D50-4D1C-DFCB-1C80A8F04D5F}"/>
              </a:ext>
            </a:extLst>
          </p:cNvPr>
          <p:cNvGrpSpPr/>
          <p:nvPr/>
        </p:nvGrpSpPr>
        <p:grpSpPr>
          <a:xfrm>
            <a:off x="81407" y="1169640"/>
            <a:ext cx="8172000" cy="5616000"/>
            <a:chOff x="696000" y="144456"/>
            <a:chExt cx="10800003" cy="65306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A459CA5-57B2-127F-3C6E-23C3C9E0C88D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83ECB9C-842A-A26A-6350-D4A8E0201F5C}"/>
                </a:ext>
              </a:extLst>
            </p:cNvPr>
            <p:cNvSpPr/>
            <p:nvPr/>
          </p:nvSpPr>
          <p:spPr>
            <a:xfrm>
              <a:off x="2496000" y="1123821"/>
              <a:ext cx="7200000" cy="3562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VOC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글쓰기 양식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파일첨부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F47465B-7736-F1C8-5669-7F5FCFB685E8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AE6B2F-1F39-2E43-8ED8-F4120BC2E9FA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8EB71EC-BB91-B05E-BF0E-AAABD7A95BBA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2A54718-0445-E643-E9BF-3C681846BAB0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25FCB47-A648-4ABF-8738-024EFC7A24DC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08F197-674D-051A-AD70-3DCD2D839639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F0005C4-333B-0B21-6499-8660250C9B57}"/>
                </a:ext>
              </a:extLst>
            </p:cNvPr>
            <p:cNvSpPr/>
            <p:nvPr/>
          </p:nvSpPr>
          <p:spPr>
            <a:xfrm>
              <a:off x="537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등록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20" name="타원 19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 쓰기 양식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등록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등록 후 상세보기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722043" y="527614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334437" y="336509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9166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6997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VOC(Voice Of Customer) –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QnA</a:t>
            </a:r>
            <a:r>
              <a:rPr lang="ko-KR" altLang="en-US" sz="3600" spc="-300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상세보기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749AA56-3121-4100-D48A-A72EB37D82B8}"/>
              </a:ext>
            </a:extLst>
          </p:cNvPr>
          <p:cNvGrpSpPr/>
          <p:nvPr/>
        </p:nvGrpSpPr>
        <p:grpSpPr>
          <a:xfrm>
            <a:off x="83973" y="1174017"/>
            <a:ext cx="8172000" cy="5616000"/>
            <a:chOff x="696000" y="144456"/>
            <a:chExt cx="10800003" cy="653065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BC60D95-69E2-F79A-B8AD-7311E063BC97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0BB8DA5-D0D5-23D7-7699-5FAA50832597}"/>
                </a:ext>
              </a:extLst>
            </p:cNvPr>
            <p:cNvSpPr/>
            <p:nvPr/>
          </p:nvSpPr>
          <p:spPr>
            <a:xfrm>
              <a:off x="2496000" y="1123821"/>
              <a:ext cx="7200000" cy="28360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VOC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100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상세보기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글 내용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C4D335C-CDB1-3FC5-2F20-28557249B34F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CCBF13D-E87D-CFBD-E706-27A638433E6E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11A4184-C612-47C9-2987-5366F996DDF2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60CACB-8FBA-60EB-5C81-C4FE4A6ACD40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C3F9BA-4678-4A9E-A037-0024D38021A0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FF70F5-46FB-4281-7D63-1F58F96A2B7E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929E1EE-05D6-1B63-165B-0015EC029E5A}"/>
                </a:ext>
              </a:extLst>
            </p:cNvPr>
            <p:cNvSpPr/>
            <p:nvPr/>
          </p:nvSpPr>
          <p:spPr>
            <a:xfrm>
              <a:off x="2496000" y="4145944"/>
              <a:ext cx="72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첨부파일</a:t>
              </a:r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EB737B-FF2B-F76A-0638-1C014465877B}"/>
                </a:ext>
              </a:extLst>
            </p:cNvPr>
            <p:cNvSpPr/>
            <p:nvPr/>
          </p:nvSpPr>
          <p:spPr>
            <a:xfrm>
              <a:off x="8976000" y="4872056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목록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B81A7FB-9C8E-45BC-138F-0F14C0DF85E4}"/>
                </a:ext>
              </a:extLst>
            </p:cNvPr>
            <p:cNvSpPr/>
            <p:nvPr/>
          </p:nvSpPr>
          <p:spPr>
            <a:xfrm>
              <a:off x="2496000" y="4865944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답글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B17A3A3-F862-CBF2-6C83-8BCF0C1DAB66}"/>
                </a:ext>
              </a:extLst>
            </p:cNvPr>
            <p:cNvSpPr/>
            <p:nvPr/>
          </p:nvSpPr>
          <p:spPr>
            <a:xfrm>
              <a:off x="3282882" y="4865944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수정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E91A487-4DF0-F493-58E0-0350FAA84F55}"/>
                </a:ext>
              </a:extLst>
            </p:cNvPr>
            <p:cNvSpPr/>
            <p:nvPr/>
          </p:nvSpPr>
          <p:spPr>
            <a:xfrm>
              <a:off x="4067449" y="4865944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삭제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32" name="타원 31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3621771" y="474822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43673" y="305853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상세보기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작성 글 내용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첨부파일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 버튼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 시 해당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파일명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답글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답글쓰기 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수정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⑤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삭제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글 삭제 후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게시판 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⑥ 목록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610010" y="510825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200753" y="510825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513571" y="510825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800588" y="510825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5066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6997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VOC(Voice Of Customer) –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QnA</a:t>
            </a:r>
            <a:r>
              <a:rPr lang="ko-KR" altLang="en-US" sz="3600" spc="-300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수정하기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AF32702-5B48-8F52-FBA2-8472EF000F7B}"/>
              </a:ext>
            </a:extLst>
          </p:cNvPr>
          <p:cNvGrpSpPr/>
          <p:nvPr/>
        </p:nvGrpSpPr>
        <p:grpSpPr>
          <a:xfrm>
            <a:off x="83973" y="1169640"/>
            <a:ext cx="8172000" cy="5616000"/>
            <a:chOff x="696000" y="144456"/>
            <a:chExt cx="10800003" cy="65306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3917924-B619-92B6-501B-F0D3FC4ED2AB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95A0E0-4EBC-B4F2-E874-EB489204BDEB}"/>
                </a:ext>
              </a:extLst>
            </p:cNvPr>
            <p:cNvSpPr/>
            <p:nvPr/>
          </p:nvSpPr>
          <p:spPr>
            <a:xfrm>
              <a:off x="2496000" y="1123821"/>
              <a:ext cx="7200000" cy="3562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VOC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수정하기 양식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파일첨부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4BFB50-239E-8938-5E40-AE7EF582C76C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113214A-CEF4-E22D-9302-9C15AB017B03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75DE323-AC02-5989-F557-2A01F7801538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98FECBA-282A-F7B1-44C9-78311EB55B3F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B0D819-4E74-9838-F9FE-42A57F4B0053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9A8D886-1E84-B021-782C-D7EB0EAD8998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74795E4-3230-C192-7696-0D0676EF19FB}"/>
                </a:ext>
              </a:extLst>
            </p:cNvPr>
            <p:cNvSpPr/>
            <p:nvPr/>
          </p:nvSpPr>
          <p:spPr>
            <a:xfrm>
              <a:off x="537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수정하기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20" name="타원 19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VOC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 양식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수정하기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상세보기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675863" y="527614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334437" y="336509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3957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4187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상품</a:t>
            </a:r>
            <a:r>
              <a:rPr lang="en-US" altLang="ko-KR" sz="3600" spc="-300" dirty="0">
                <a:solidFill>
                  <a:schemeClr val="bg1"/>
                </a:solidFill>
              </a:rPr>
              <a:t>(</a:t>
            </a:r>
            <a:r>
              <a:rPr lang="ko-KR" altLang="en-US" sz="3600" spc="-300" dirty="0">
                <a:solidFill>
                  <a:schemeClr val="bg1"/>
                </a:solidFill>
              </a:rPr>
              <a:t>공연</a:t>
            </a:r>
            <a:r>
              <a:rPr lang="en-US" altLang="ko-KR" sz="3600" spc="-300" dirty="0">
                <a:solidFill>
                  <a:schemeClr val="bg1"/>
                </a:solidFill>
              </a:rPr>
              <a:t>/</a:t>
            </a:r>
            <a:r>
              <a:rPr lang="ko-KR" altLang="en-US" sz="3600" spc="-300" dirty="0">
                <a:solidFill>
                  <a:schemeClr val="bg1"/>
                </a:solidFill>
              </a:rPr>
              <a:t>전시</a:t>
            </a:r>
            <a:r>
              <a:rPr lang="en-US" altLang="ko-KR" sz="3600" spc="-300" dirty="0">
                <a:solidFill>
                  <a:schemeClr val="bg1"/>
                </a:solidFill>
              </a:rPr>
              <a:t>/</a:t>
            </a:r>
            <a:r>
              <a:rPr lang="ko-KR" altLang="en-US" sz="3600" spc="-300" dirty="0">
                <a:solidFill>
                  <a:schemeClr val="bg1"/>
                </a:solidFill>
              </a:rPr>
              <a:t>행사</a:t>
            </a:r>
            <a:r>
              <a:rPr lang="en-US" altLang="ko-KR" sz="3600" spc="-300" dirty="0">
                <a:solidFill>
                  <a:schemeClr val="bg1"/>
                </a:solidFill>
              </a:rPr>
              <a:t>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상품 목록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 쓰는 공간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83973" y="1177302"/>
            <a:ext cx="8172000" cy="5616000"/>
            <a:chOff x="83973" y="1177302"/>
            <a:chExt cx="8172000" cy="5616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112560-D2A3-DF0F-A316-4E6FFD28A394}"/>
                </a:ext>
              </a:extLst>
            </p:cNvPr>
            <p:cNvSpPr/>
            <p:nvPr/>
          </p:nvSpPr>
          <p:spPr>
            <a:xfrm>
              <a:off x="83973" y="1586330"/>
              <a:ext cx="8171998" cy="277781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A1475EF-7372-ECFA-2F9E-B53DD01CCAB9}"/>
                </a:ext>
              </a:extLst>
            </p:cNvPr>
            <p:cNvSpPr/>
            <p:nvPr/>
          </p:nvSpPr>
          <p:spPr>
            <a:xfrm>
              <a:off x="83975" y="1177304"/>
              <a:ext cx="833220" cy="277781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C19423A-485F-D864-EB4A-6D850A28F9BF}"/>
                </a:ext>
              </a:extLst>
            </p:cNvPr>
            <p:cNvSpPr/>
            <p:nvPr/>
          </p:nvSpPr>
          <p:spPr>
            <a:xfrm>
              <a:off x="6526233" y="1177304"/>
              <a:ext cx="1729740" cy="277781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50E3986-C2AE-FA12-BB9F-1E1D4C0E8698}"/>
                </a:ext>
              </a:extLst>
            </p:cNvPr>
            <p:cNvSpPr/>
            <p:nvPr/>
          </p:nvSpPr>
          <p:spPr>
            <a:xfrm>
              <a:off x="4842648" y="1177302"/>
              <a:ext cx="1608016" cy="277781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8D61450-774D-C4EA-FADB-6970990B83B0}"/>
                </a:ext>
              </a:extLst>
            </p:cNvPr>
            <p:cNvSpPr/>
            <p:nvPr/>
          </p:nvSpPr>
          <p:spPr>
            <a:xfrm>
              <a:off x="83973" y="5707144"/>
              <a:ext cx="8171998" cy="46437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5DE5EB-90E2-7E8E-FE62-D898200F643D}"/>
                </a:ext>
              </a:extLst>
            </p:cNvPr>
            <p:cNvSpPr/>
            <p:nvPr/>
          </p:nvSpPr>
          <p:spPr>
            <a:xfrm>
              <a:off x="83973" y="6328932"/>
              <a:ext cx="8171998" cy="46437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3A7DF7-7F8C-725B-8F1B-195802A42C46}"/>
                </a:ext>
              </a:extLst>
            </p:cNvPr>
            <p:cNvSpPr/>
            <p:nvPr/>
          </p:nvSpPr>
          <p:spPr>
            <a:xfrm>
              <a:off x="7711171" y="2453927"/>
              <a:ext cx="544800" cy="3095799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7E6AA44-6A71-3F8C-EA9C-743260E801C6}"/>
                </a:ext>
              </a:extLst>
            </p:cNvPr>
            <p:cNvSpPr/>
            <p:nvPr/>
          </p:nvSpPr>
          <p:spPr>
            <a:xfrm>
              <a:off x="1349744" y="2018489"/>
              <a:ext cx="1362000" cy="154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배너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E809A4-231A-FCE6-FB9E-28DADF003F54}"/>
                </a:ext>
              </a:extLst>
            </p:cNvPr>
            <p:cNvSpPr/>
            <p:nvPr/>
          </p:nvSpPr>
          <p:spPr>
            <a:xfrm>
              <a:off x="2775896" y="2018489"/>
              <a:ext cx="1362000" cy="154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배너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B73942E-CC95-5441-3E1A-3CD63A4BA70E}"/>
                </a:ext>
              </a:extLst>
            </p:cNvPr>
            <p:cNvSpPr/>
            <p:nvPr/>
          </p:nvSpPr>
          <p:spPr>
            <a:xfrm>
              <a:off x="4202049" y="2018489"/>
              <a:ext cx="1362000" cy="154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배너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B5ABC5F-E6A3-1EE0-81F6-2C07778B6098}"/>
                </a:ext>
              </a:extLst>
            </p:cNvPr>
            <p:cNvSpPr/>
            <p:nvPr/>
          </p:nvSpPr>
          <p:spPr>
            <a:xfrm>
              <a:off x="5628202" y="2018489"/>
              <a:ext cx="1362000" cy="154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배너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9E77E1E-B2ED-A851-4004-CE9331F67AAC}"/>
                </a:ext>
              </a:extLst>
            </p:cNvPr>
            <p:cNvSpPr/>
            <p:nvPr/>
          </p:nvSpPr>
          <p:spPr>
            <a:xfrm>
              <a:off x="1349744" y="3720766"/>
              <a:ext cx="1362000" cy="154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배너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6CD39BE-C10B-C689-9BD0-7DEBA632F431}"/>
                </a:ext>
              </a:extLst>
            </p:cNvPr>
            <p:cNvSpPr/>
            <p:nvPr/>
          </p:nvSpPr>
          <p:spPr>
            <a:xfrm>
              <a:off x="2775896" y="3720766"/>
              <a:ext cx="1362000" cy="154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배너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DECC8A8-9F0A-C92C-55F3-D4956532AEAF}"/>
                </a:ext>
              </a:extLst>
            </p:cNvPr>
            <p:cNvSpPr/>
            <p:nvPr/>
          </p:nvSpPr>
          <p:spPr>
            <a:xfrm>
              <a:off x="4202049" y="3720766"/>
              <a:ext cx="1362000" cy="154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배너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FFD5152-885D-0429-83EA-B20FAE1907C7}"/>
                </a:ext>
              </a:extLst>
            </p:cNvPr>
            <p:cNvSpPr/>
            <p:nvPr/>
          </p:nvSpPr>
          <p:spPr>
            <a:xfrm>
              <a:off x="5628202" y="3720766"/>
              <a:ext cx="1362000" cy="154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배너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334D4E2-D88F-DF6C-7299-8CC0F4C62195}"/>
                </a:ext>
              </a:extLst>
            </p:cNvPr>
            <p:cNvSpPr/>
            <p:nvPr/>
          </p:nvSpPr>
          <p:spPr>
            <a:xfrm>
              <a:off x="3480648" y="5373919"/>
              <a:ext cx="1362000" cy="227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페이징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59074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28" name="타원 27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배너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각 배너에 프로그램 이미지 삽입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상세보기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페이징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페이지네이션 출력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654413" y="5379904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1349744" y="2021528"/>
            <a:ext cx="5640458" cy="324713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241659" y="192008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2473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455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상품</a:t>
            </a:r>
            <a:r>
              <a:rPr lang="en-US" altLang="ko-KR" sz="3600" spc="-300" dirty="0">
                <a:solidFill>
                  <a:schemeClr val="bg1"/>
                </a:solidFill>
              </a:rPr>
              <a:t>(</a:t>
            </a:r>
            <a:r>
              <a:rPr lang="ko-KR" altLang="en-US" sz="3600" spc="-300" dirty="0">
                <a:solidFill>
                  <a:schemeClr val="bg1"/>
                </a:solidFill>
              </a:rPr>
              <a:t>공연 </a:t>
            </a:r>
            <a:r>
              <a:rPr lang="en-US" altLang="ko-KR" sz="3600" spc="-300" dirty="0">
                <a:solidFill>
                  <a:schemeClr val="bg1"/>
                </a:solidFill>
              </a:rPr>
              <a:t>/ </a:t>
            </a:r>
            <a:r>
              <a:rPr lang="ko-KR" altLang="en-US" sz="3600" spc="-300" dirty="0">
                <a:solidFill>
                  <a:schemeClr val="bg1"/>
                </a:solidFill>
              </a:rPr>
              <a:t>전시 </a:t>
            </a:r>
            <a:r>
              <a:rPr lang="en-US" altLang="ko-KR" sz="3600" spc="-300" dirty="0">
                <a:solidFill>
                  <a:schemeClr val="bg1"/>
                </a:solidFill>
              </a:rPr>
              <a:t>/ </a:t>
            </a:r>
            <a:r>
              <a:rPr lang="ko-KR" altLang="en-US" sz="3600" spc="-300" dirty="0">
                <a:solidFill>
                  <a:schemeClr val="bg1"/>
                </a:solidFill>
              </a:rPr>
              <a:t>행사</a:t>
            </a:r>
            <a:r>
              <a:rPr lang="en-US" altLang="ko-KR" sz="3600" spc="-300" dirty="0">
                <a:solidFill>
                  <a:schemeClr val="bg1"/>
                </a:solidFill>
              </a:rPr>
              <a:t>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상세보기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8E4DCC8-660A-6E42-4DD1-6A3AFC0EAA94}"/>
              </a:ext>
            </a:extLst>
          </p:cNvPr>
          <p:cNvGrpSpPr/>
          <p:nvPr/>
        </p:nvGrpSpPr>
        <p:grpSpPr>
          <a:xfrm>
            <a:off x="79450" y="1169640"/>
            <a:ext cx="8172000" cy="5616000"/>
            <a:chOff x="696000" y="144456"/>
            <a:chExt cx="10800003" cy="653065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8CB932-24A8-4529-0CD3-311E6D2C1F7E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08DF93E-3736-AB16-5499-CADDAEF3436B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8D45F62-3920-2711-95AE-7D2A58A55EED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85CEEB2-0792-6C83-4851-EBC4EDCD151F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A4678E2-AF13-1C82-43F0-24C900C18542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B0B699-432E-C2EB-E1FB-9177187F4EF0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656560B-76CE-32B2-B6CC-6A587D3F96E9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A6A3816-134A-1E82-9CCB-ED1D2AC5D592}"/>
                </a:ext>
              </a:extLst>
            </p:cNvPr>
            <p:cNvSpPr/>
            <p:nvPr/>
          </p:nvSpPr>
          <p:spPr>
            <a:xfrm>
              <a:off x="8976000" y="4872056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목록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999CF9F-3514-FB04-8653-30FF3BA28843}"/>
                </a:ext>
              </a:extLst>
            </p:cNvPr>
            <p:cNvSpPr/>
            <p:nvPr/>
          </p:nvSpPr>
          <p:spPr>
            <a:xfrm>
              <a:off x="2495998" y="4865944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수정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059B9DA-5AFF-CA69-B8EA-7BDF7978A049}"/>
                </a:ext>
              </a:extLst>
            </p:cNvPr>
            <p:cNvSpPr/>
            <p:nvPr/>
          </p:nvSpPr>
          <p:spPr>
            <a:xfrm>
              <a:off x="3280567" y="4865944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삭제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6B8A4C3-DA55-9A38-6096-344890F5EED6}"/>
                </a:ext>
              </a:extLst>
            </p:cNvPr>
            <p:cNvSpPr/>
            <p:nvPr/>
          </p:nvSpPr>
          <p:spPr>
            <a:xfrm>
              <a:off x="2495998" y="1123821"/>
              <a:ext cx="2700000" cy="3565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상품 이미지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24017A0-10F8-C7C6-1281-B554C5C7D5B8}"/>
                </a:ext>
              </a:extLst>
            </p:cNvPr>
            <p:cNvSpPr/>
            <p:nvPr/>
          </p:nvSpPr>
          <p:spPr>
            <a:xfrm>
              <a:off x="5402426" y="4149000"/>
              <a:ext cx="4293577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예매하기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7EE064A-E353-EE97-0596-39FACEE6633B}"/>
                </a:ext>
              </a:extLst>
            </p:cNvPr>
            <p:cNvSpPr/>
            <p:nvPr/>
          </p:nvSpPr>
          <p:spPr>
            <a:xfrm>
              <a:off x="5402426" y="1127339"/>
              <a:ext cx="4293577" cy="2115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상품 정보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AADE7B5-5D1F-1E17-8635-1E9F45450714}"/>
                </a:ext>
              </a:extLst>
            </p:cNvPr>
            <p:cNvSpPr/>
            <p:nvPr/>
          </p:nvSpPr>
          <p:spPr>
            <a:xfrm>
              <a:off x="5402426" y="3425944"/>
              <a:ext cx="4293577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예매 날짜 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시간 선택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40" name="타원 39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4713728" y="281649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845638" y="343676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상품 이미지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프로그램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전시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이미지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상품 정보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프로그램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전시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예매 날짜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 선택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날짜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 옵션 선택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예매하기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⑤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수정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⑥ 삭제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삭제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후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상품목록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⑦ 목록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상품목록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342164" y="411572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713728" y="473751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605848" y="509986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198490" y="509986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508547" y="509986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2966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예매페이지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좌석선택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DE06FF-E4F5-0019-7F43-55DC0F3ADC60}"/>
              </a:ext>
            </a:extLst>
          </p:cNvPr>
          <p:cNvSpPr/>
          <p:nvPr/>
        </p:nvSpPr>
        <p:spPr>
          <a:xfrm>
            <a:off x="740376" y="2764272"/>
            <a:ext cx="4789029" cy="231079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공연장 좌석도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E08E38-1E39-5514-609C-1D518BCA4C70}"/>
              </a:ext>
            </a:extLst>
          </p:cNvPr>
          <p:cNvSpPr/>
          <p:nvPr/>
        </p:nvSpPr>
        <p:spPr>
          <a:xfrm>
            <a:off x="81407" y="1578668"/>
            <a:ext cx="8171998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945727-97BC-B3BC-9D2D-56EC5BF1CCAF}"/>
              </a:ext>
            </a:extLst>
          </p:cNvPr>
          <p:cNvSpPr/>
          <p:nvPr/>
        </p:nvSpPr>
        <p:spPr>
          <a:xfrm>
            <a:off x="81409" y="1169642"/>
            <a:ext cx="833220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3A70A2-FD47-F9F4-18DC-61E54BBACE03}"/>
              </a:ext>
            </a:extLst>
          </p:cNvPr>
          <p:cNvSpPr/>
          <p:nvPr/>
        </p:nvSpPr>
        <p:spPr>
          <a:xfrm>
            <a:off x="6523667" y="1169642"/>
            <a:ext cx="1729740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214DEC-2724-C2EA-1EA8-8BB9590A05E5}"/>
              </a:ext>
            </a:extLst>
          </p:cNvPr>
          <p:cNvSpPr/>
          <p:nvPr/>
        </p:nvSpPr>
        <p:spPr>
          <a:xfrm>
            <a:off x="4840082" y="1169640"/>
            <a:ext cx="1608016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DDCA61-58AB-584B-0626-389231BDB01D}"/>
              </a:ext>
            </a:extLst>
          </p:cNvPr>
          <p:cNvSpPr/>
          <p:nvPr/>
        </p:nvSpPr>
        <p:spPr>
          <a:xfrm>
            <a:off x="81407" y="5699482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E96B39-FC4E-4FC8-272E-3C544B2F580B}"/>
              </a:ext>
            </a:extLst>
          </p:cNvPr>
          <p:cNvSpPr/>
          <p:nvPr/>
        </p:nvSpPr>
        <p:spPr>
          <a:xfrm>
            <a:off x="81407" y="6321270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B03DB8-C523-E1CA-E243-95196E70AB0F}"/>
              </a:ext>
            </a:extLst>
          </p:cNvPr>
          <p:cNvSpPr/>
          <p:nvPr/>
        </p:nvSpPr>
        <p:spPr>
          <a:xfrm>
            <a:off x="81407" y="1987694"/>
            <a:ext cx="8171998" cy="619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위치 표시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(01.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좌석선택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A35577-ACB6-4194-1251-7010E27E45D3}"/>
              </a:ext>
            </a:extLst>
          </p:cNvPr>
          <p:cNvSpPr/>
          <p:nvPr/>
        </p:nvSpPr>
        <p:spPr>
          <a:xfrm>
            <a:off x="5643575" y="2760260"/>
            <a:ext cx="1950860" cy="68107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 정보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8661CB-8A98-D726-E25B-429F0091AFA5}"/>
              </a:ext>
            </a:extLst>
          </p:cNvPr>
          <p:cNvSpPr/>
          <p:nvPr/>
        </p:nvSpPr>
        <p:spPr>
          <a:xfrm>
            <a:off x="5643575" y="4430174"/>
            <a:ext cx="1950860" cy="6448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 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C52FEB-9DBD-248F-7A69-68D50EEE7872}"/>
              </a:ext>
            </a:extLst>
          </p:cNvPr>
          <p:cNvSpPr/>
          <p:nvPr/>
        </p:nvSpPr>
        <p:spPr>
          <a:xfrm>
            <a:off x="3622606" y="5232483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A868B6-06DC-7AE2-EE86-AAC0516FB0B9}"/>
              </a:ext>
            </a:extLst>
          </p:cNvPr>
          <p:cNvSpPr/>
          <p:nvPr/>
        </p:nvSpPr>
        <p:spPr>
          <a:xfrm>
            <a:off x="5643575" y="3594742"/>
            <a:ext cx="1950860" cy="68107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 정보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C786BD8-E4D1-CFDE-9A10-B249B876450D}"/>
              </a:ext>
            </a:extLst>
          </p:cNvPr>
          <p:cNvSpPr/>
          <p:nvPr/>
        </p:nvSpPr>
        <p:spPr>
          <a:xfrm>
            <a:off x="7708605" y="2446265"/>
            <a:ext cx="544800" cy="3095799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37" name="타원 36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예매 단계별 위치 표시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페이지 위치 표시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공연장 좌석도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좌석도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좌석상태 표시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공연 정보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정보 출력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좌석 정보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선택된 좌석 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⑤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결제 정보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선택된 좌석에 따른 결제 정보 출력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⑥ 다음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수령방법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407957" y="3816629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208780" y="2113089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015988" y="299279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015988" y="383334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015988" y="4644621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659557" y="5277751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453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메인페이지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메인페이지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홈메인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메인페이지로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헤더링크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블로그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페이스북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인스타그램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트위터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유튜브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헤더메뉴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오시는 길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이동링크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 메인메뉴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안내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ACC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소식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ACC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소개 등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⑤ 퀵메뉴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전체일정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오시는길 등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메뉴 클릭 시 각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사용자의 스크롤 따라서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⑥ 공연 광고배너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예약가능한 프로그램 이미지 여러 개 삽입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 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⑦ 공연 광고배너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예약가능한 프로그램 이미지 여러 개 삽입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 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프로그램별로 구분해 삽입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⑧ 서브메뉴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이용안내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VOC(QnA),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오시는 길 등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⑨ 게시판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공지사항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ACC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보도자료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⑩ 하단메뉴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등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200" b="1" smtClean="0">
              <a:solidFill>
                <a:srgbClr val="CC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b="1" u="sng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6DE116-677B-8F25-6636-DBD89B0A8C6C}"/>
              </a:ext>
            </a:extLst>
          </p:cNvPr>
          <p:cNvSpPr/>
          <p:nvPr/>
        </p:nvSpPr>
        <p:spPr>
          <a:xfrm>
            <a:off x="83525" y="1582087"/>
            <a:ext cx="8171998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667B721-1D73-061F-084B-0CBCB01167DD}"/>
              </a:ext>
            </a:extLst>
          </p:cNvPr>
          <p:cNvSpPr/>
          <p:nvPr/>
        </p:nvSpPr>
        <p:spPr>
          <a:xfrm>
            <a:off x="83525" y="2148297"/>
            <a:ext cx="8171998" cy="10364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 광고배너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슬라이드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8BCB889D-41AD-9966-AAD2-2CD34958FA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668" y="2573774"/>
            <a:ext cx="199881" cy="229597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43EE706B-C216-79B6-4117-897FFC0E60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4200" y="2553814"/>
            <a:ext cx="199881" cy="229597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023A04CD-6514-E93D-A151-FC8A871A37AB}"/>
              </a:ext>
            </a:extLst>
          </p:cNvPr>
          <p:cNvSpPr/>
          <p:nvPr/>
        </p:nvSpPr>
        <p:spPr>
          <a:xfrm>
            <a:off x="1445524" y="3470221"/>
            <a:ext cx="5447998" cy="625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광고배너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E3E45E17-28C5-EB00-2B66-20CC6ED45BD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40" y="3813734"/>
            <a:ext cx="199881" cy="229597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5EBBD3DB-8B83-176A-9137-E9AD556FD7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95642" y="3813734"/>
            <a:ext cx="199881" cy="229597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FA6D11-6807-ABD7-A9BA-164671FE5C81}"/>
              </a:ext>
            </a:extLst>
          </p:cNvPr>
          <p:cNvSpPr/>
          <p:nvPr/>
        </p:nvSpPr>
        <p:spPr>
          <a:xfrm>
            <a:off x="83526" y="1168677"/>
            <a:ext cx="833219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A2B4A09-7406-920E-45A2-6EBBF60FC2BA}"/>
              </a:ext>
            </a:extLst>
          </p:cNvPr>
          <p:cNvSpPr/>
          <p:nvPr/>
        </p:nvSpPr>
        <p:spPr>
          <a:xfrm>
            <a:off x="6525785" y="1168677"/>
            <a:ext cx="1729740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2EA966C-ADA2-1DBC-FE8A-A739F133C2D7}"/>
              </a:ext>
            </a:extLst>
          </p:cNvPr>
          <p:cNvSpPr/>
          <p:nvPr/>
        </p:nvSpPr>
        <p:spPr>
          <a:xfrm>
            <a:off x="4842200" y="1168674"/>
            <a:ext cx="1608016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1445524" y="4358924"/>
            <a:ext cx="5447998" cy="625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서브메뉴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E436E6E-280D-0150-8600-60B69487611A}"/>
              </a:ext>
            </a:extLst>
          </p:cNvPr>
          <p:cNvSpPr/>
          <p:nvPr/>
        </p:nvSpPr>
        <p:spPr>
          <a:xfrm>
            <a:off x="1445523" y="5247627"/>
            <a:ext cx="2718000" cy="625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공지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게시판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50EBD00-3B31-B744-8262-EDB73B098FAA}"/>
              </a:ext>
            </a:extLst>
          </p:cNvPr>
          <p:cNvSpPr/>
          <p:nvPr/>
        </p:nvSpPr>
        <p:spPr>
          <a:xfrm>
            <a:off x="4163523" y="5247627"/>
            <a:ext cx="2730024" cy="625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ACC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보도자료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게시판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42CE071-8A25-933A-0E09-50F4B1949E79}"/>
              </a:ext>
            </a:extLst>
          </p:cNvPr>
          <p:cNvSpPr/>
          <p:nvPr/>
        </p:nvSpPr>
        <p:spPr>
          <a:xfrm>
            <a:off x="7710718" y="2458985"/>
            <a:ext cx="544800" cy="3128988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8" name="타원 27"/>
          <p:cNvSpPr/>
          <p:nvPr/>
        </p:nvSpPr>
        <p:spPr>
          <a:xfrm>
            <a:off x="48733" y="119638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135933" y="1191139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891357" y="1191139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621684" y="161446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55565" y="3470221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471233" y="2491044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471233" y="367795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631950" y="456926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1445523" y="5242726"/>
            <a:ext cx="5447998" cy="62579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338579" y="513719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4767" y="6395601"/>
            <a:ext cx="401750" cy="307777"/>
            <a:chOff x="1636646" y="6965745"/>
            <a:chExt cx="401750" cy="307777"/>
          </a:xfrm>
        </p:grpSpPr>
        <p:sp>
          <p:nvSpPr>
            <p:cNvPr id="39" name="타원 38"/>
            <p:cNvSpPr/>
            <p:nvPr/>
          </p:nvSpPr>
          <p:spPr>
            <a:xfrm>
              <a:off x="1729521" y="7011634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36646" y="6965745"/>
              <a:ext cx="401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latin typeface="굴림" panose="020B0600000101010101" pitchFamily="50" charset="-127"/>
                  <a:ea typeface="굴림" panose="020B0600000101010101" pitchFamily="50" charset="-127"/>
                </a:rPr>
                <a:t>10</a:t>
              </a:r>
              <a:endParaRPr lang="ko-KR" altLang="en-US" sz="1400" b="1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4348998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29749" y="5924473"/>
            <a:ext cx="216000" cy="307777"/>
            <a:chOff x="7548221" y="5896761"/>
            <a:chExt cx="216000" cy="307777"/>
          </a:xfrm>
        </p:grpSpPr>
        <p:sp>
          <p:nvSpPr>
            <p:cNvPr id="43" name="타원 42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6677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예매페이지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티켓 수령방법 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/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결제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B1D77EF-D443-16C0-AB52-516308C7BB49}"/>
              </a:ext>
            </a:extLst>
          </p:cNvPr>
          <p:cNvGrpSpPr/>
          <p:nvPr/>
        </p:nvGrpSpPr>
        <p:grpSpPr>
          <a:xfrm>
            <a:off x="81407" y="1177302"/>
            <a:ext cx="8172000" cy="5616000"/>
            <a:chOff x="696000" y="144456"/>
            <a:chExt cx="10800003" cy="65306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E1FE0AF-95FB-F6B0-B943-1D4F943E6B05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26771A-06BB-3862-D040-F19E91BDE3FF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8E2445E-B400-2AC0-84C1-1037051B1B73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164A36A-6FE6-F003-B280-84FDCB0604E4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0C4455E-78F9-30D4-3B5A-97936404B116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773D57-ACA9-368D-08CE-C59A6294D904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763DF52-05A5-E6CA-733F-6F0E7A00C698}"/>
                </a:ext>
              </a:extLst>
            </p:cNvPr>
            <p:cNvSpPr/>
            <p:nvPr/>
          </p:nvSpPr>
          <p:spPr>
            <a:xfrm>
              <a:off x="696000" y="1095743"/>
              <a:ext cx="10800000" cy="7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예매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단계별 위치 표시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(02.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티켓 수령방법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결제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91805E6-E321-3717-3255-026DDA578B17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59D605-B002-5E23-CD19-E2D9D3EEE63D}"/>
                </a:ext>
              </a:extLst>
            </p:cNvPr>
            <p:cNvSpPr/>
            <p:nvPr/>
          </p:nvSpPr>
          <p:spPr>
            <a:xfrm>
              <a:off x="2495999" y="1994132"/>
              <a:ext cx="4294800" cy="26918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티켓 수령방법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</a:t>
              </a:r>
              <a:r>
                <a:rPr lang="ko-KR" altLang="en-US" sz="100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결제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1F1B52D-7F1C-4EB5-8091-FFBF2171BCA9}"/>
                </a:ext>
              </a:extLst>
            </p:cNvPr>
            <p:cNvSpPr/>
            <p:nvPr/>
          </p:nvSpPr>
          <p:spPr>
            <a:xfrm>
              <a:off x="6996000" y="1997651"/>
              <a:ext cx="2700000" cy="7404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공연 정보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8D5C235-3040-0873-D8E3-66AEFEFB5711}"/>
                </a:ext>
              </a:extLst>
            </p:cNvPr>
            <p:cNvSpPr/>
            <p:nvPr/>
          </p:nvSpPr>
          <p:spPr>
            <a:xfrm>
              <a:off x="465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이전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8086CA1-265E-E4C7-A864-096A4290F6DF}"/>
                </a:ext>
              </a:extLst>
            </p:cNvPr>
            <p:cNvSpPr/>
            <p:nvPr/>
          </p:nvSpPr>
          <p:spPr>
            <a:xfrm>
              <a:off x="6264999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다음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9051338-F1BC-38DD-C43D-5900A1818C85}"/>
                </a:ext>
              </a:extLst>
            </p:cNvPr>
            <p:cNvSpPr/>
            <p:nvPr/>
          </p:nvSpPr>
          <p:spPr>
            <a:xfrm>
              <a:off x="6996000" y="3893942"/>
              <a:ext cx="2700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결제 정보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97A8092-6972-6EB0-1E83-FF07D6CACF66}"/>
                </a:ext>
              </a:extLst>
            </p:cNvPr>
            <p:cNvSpPr/>
            <p:nvPr/>
          </p:nvSpPr>
          <p:spPr>
            <a:xfrm>
              <a:off x="6996000" y="2921188"/>
              <a:ext cx="2700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좌석 정보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25" name="타원 24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2149336" y="3817324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208780" y="528693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430719" y="528693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티켓 수령방법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 버튼 클릭 시 결제 시스템 호출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(API)</a:t>
            </a:r>
          </a:p>
          <a:p>
            <a:pPr fontAlgn="base"/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이전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좌석 선택 단계로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다음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 완료 전 클릭 시 경고창 출력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이동불가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 완료 후 클릭 시 예매 완료 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311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예매페이지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예매완료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9DF164B-18CB-5A2F-871B-A5DEA514CF0F}"/>
              </a:ext>
            </a:extLst>
          </p:cNvPr>
          <p:cNvGrpSpPr/>
          <p:nvPr/>
        </p:nvGrpSpPr>
        <p:grpSpPr>
          <a:xfrm>
            <a:off x="81405" y="1169640"/>
            <a:ext cx="8172000" cy="5616000"/>
            <a:chOff x="696000" y="144456"/>
            <a:chExt cx="10800003" cy="653065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B4E690D-AE93-ACB7-F45E-8839B6871A34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8E484FD-31C6-727C-B266-1D940550FA50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23E2D7-5CBE-5544-7595-80EDE089E3E6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5E39A57-D26E-A453-AE76-ABC3F2716130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40CB350-EAD7-12AC-B473-F890DABC657F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E724A8A-6328-A6AA-215C-5BB367538805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EED98B4-4069-BF8D-0660-DB1CBBC7ECC4}"/>
                </a:ext>
              </a:extLst>
            </p:cNvPr>
            <p:cNvSpPr/>
            <p:nvPr/>
          </p:nvSpPr>
          <p:spPr>
            <a:xfrm>
              <a:off x="696000" y="1095743"/>
              <a:ext cx="10800000" cy="7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예매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단계별 위치 표시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(03.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예매 완료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1ACA7CB-4580-27FC-E746-B5627A7427FE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F73AB4-E2A9-6CDC-6E75-F15E438AF8B4}"/>
                </a:ext>
              </a:extLst>
            </p:cNvPr>
            <p:cNvSpPr/>
            <p:nvPr/>
          </p:nvSpPr>
          <p:spPr>
            <a:xfrm>
              <a:off x="2496000" y="1998799"/>
              <a:ext cx="7200000" cy="26871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예매 정보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EAF8564-18AF-5475-E10B-A7245CE7E031}"/>
                </a:ext>
              </a:extLst>
            </p:cNvPr>
            <p:cNvSpPr/>
            <p:nvPr/>
          </p:nvSpPr>
          <p:spPr>
            <a:xfrm>
              <a:off x="5376000" y="4868998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확인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32" name="타원 31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3621771" y="3817324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748243" y="527770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예매 정보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결과 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확인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상품 목록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3532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3475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발권 페이지</a:t>
            </a:r>
            <a:r>
              <a:rPr lang="en-US" altLang="ko-KR" sz="3600" spc="-300" dirty="0">
                <a:solidFill>
                  <a:schemeClr val="bg1"/>
                </a:solidFill>
              </a:rPr>
              <a:t>(</a:t>
            </a:r>
            <a:r>
              <a:rPr lang="ko-KR" altLang="en-US" sz="3600" spc="-300" dirty="0">
                <a:solidFill>
                  <a:schemeClr val="bg1"/>
                </a:solidFill>
              </a:rPr>
              <a:t>팝업</a:t>
            </a:r>
            <a:r>
              <a:rPr lang="en-US" altLang="ko-KR" sz="3600" spc="-300" dirty="0">
                <a:solidFill>
                  <a:schemeClr val="bg1"/>
                </a:solidFill>
              </a:rPr>
              <a:t>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티켓 레이아웃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50F8EF-3E63-0CBB-464F-74D746BFC49B}"/>
              </a:ext>
            </a:extLst>
          </p:cNvPr>
          <p:cNvSpPr/>
          <p:nvPr/>
        </p:nvSpPr>
        <p:spPr>
          <a:xfrm>
            <a:off x="2862453" y="6431907"/>
            <a:ext cx="1307520" cy="3521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닫기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524AF4-195A-4815-1F4F-59337A5F2A76}"/>
              </a:ext>
            </a:extLst>
          </p:cNvPr>
          <p:cNvSpPr/>
          <p:nvPr/>
        </p:nvSpPr>
        <p:spPr>
          <a:xfrm>
            <a:off x="4323424" y="6431907"/>
            <a:ext cx="1307520" cy="3521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99B76F-6807-6315-199D-0B4F1A78D284}"/>
              </a:ext>
            </a:extLst>
          </p:cNvPr>
          <p:cNvSpPr/>
          <p:nvPr/>
        </p:nvSpPr>
        <p:spPr>
          <a:xfrm>
            <a:off x="83973" y="1969336"/>
            <a:ext cx="8172000" cy="4013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13980E-4705-2513-DF38-8F8C6E435483}"/>
              </a:ext>
            </a:extLst>
          </p:cNvPr>
          <p:cNvSpPr/>
          <p:nvPr/>
        </p:nvSpPr>
        <p:spPr>
          <a:xfrm>
            <a:off x="83973" y="1969336"/>
            <a:ext cx="5720604" cy="4013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</a:t>
            </a:r>
          </a:p>
        </p:txBody>
      </p:sp>
      <p:pic>
        <p:nvPicPr>
          <p:cNvPr id="12" name="그림 11" descr="화면 캡처">
            <a:extLst>
              <a:ext uri="{FF2B5EF4-FFF2-40B4-BE49-F238E27FC236}">
                <a16:creationId xmlns:a16="http://schemas.microsoft.com/office/drawing/2014/main" id="{F0C33B51-E405-4300-2724-6A444A14488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062" y="1978655"/>
            <a:ext cx="2364911" cy="400414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5B769F-38C0-1EE2-1F46-37E6D2CA05D3}"/>
              </a:ext>
            </a:extLst>
          </p:cNvPr>
          <p:cNvSpPr/>
          <p:nvPr/>
        </p:nvSpPr>
        <p:spPr>
          <a:xfrm>
            <a:off x="3189333" y="1168066"/>
            <a:ext cx="1961280" cy="5282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발권 서비스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인쇄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티켓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이미지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티켓 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닫기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팝업 창 닫기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인쇄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인쇄 시스템 호출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081333" y="649998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526001" y="649998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3973" y="1978655"/>
            <a:ext cx="8172000" cy="400414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08039" y="185218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2720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사이트 맵</a:t>
            </a:r>
            <a:r>
              <a:rPr lang="en-US" altLang="ko-KR" sz="3600" spc="-300" dirty="0">
                <a:solidFill>
                  <a:schemeClr val="bg1"/>
                </a:solidFill>
              </a:rPr>
              <a:t>	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사이트 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8AB19A-EA4F-38A4-D03B-6DD96BCB4817}"/>
              </a:ext>
            </a:extLst>
          </p:cNvPr>
          <p:cNvSpPr/>
          <p:nvPr/>
        </p:nvSpPr>
        <p:spPr>
          <a:xfrm>
            <a:off x="83973" y="1569432"/>
            <a:ext cx="8171998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CB13FD-4B19-2EFC-38F4-0AEA2018B05E}"/>
              </a:ext>
            </a:extLst>
          </p:cNvPr>
          <p:cNvSpPr/>
          <p:nvPr/>
        </p:nvSpPr>
        <p:spPr>
          <a:xfrm>
            <a:off x="83975" y="1160406"/>
            <a:ext cx="833220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A3C21E-84D5-185F-0E2F-1FAF0F87C7A2}"/>
              </a:ext>
            </a:extLst>
          </p:cNvPr>
          <p:cNvSpPr/>
          <p:nvPr/>
        </p:nvSpPr>
        <p:spPr>
          <a:xfrm>
            <a:off x="6526233" y="1160406"/>
            <a:ext cx="1729740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818747-9815-6100-4F4B-D514ADEDC9BD}"/>
              </a:ext>
            </a:extLst>
          </p:cNvPr>
          <p:cNvSpPr/>
          <p:nvPr/>
        </p:nvSpPr>
        <p:spPr>
          <a:xfrm>
            <a:off x="4842648" y="1160404"/>
            <a:ext cx="1608016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6C9C9E-0213-FCC1-CDE0-6A8D66012823}"/>
              </a:ext>
            </a:extLst>
          </p:cNvPr>
          <p:cNvSpPr/>
          <p:nvPr/>
        </p:nvSpPr>
        <p:spPr>
          <a:xfrm>
            <a:off x="83973" y="5690246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58EEA9-9F69-054C-EB7E-2F7CDB96C09F}"/>
              </a:ext>
            </a:extLst>
          </p:cNvPr>
          <p:cNvSpPr/>
          <p:nvPr/>
        </p:nvSpPr>
        <p:spPr>
          <a:xfrm>
            <a:off x="83973" y="6312034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A33CA3-2F93-C564-07C7-A464F5751B4D}"/>
              </a:ext>
            </a:extLst>
          </p:cNvPr>
          <p:cNvSpPr/>
          <p:nvPr/>
        </p:nvSpPr>
        <p:spPr>
          <a:xfrm>
            <a:off x="7711171" y="2437029"/>
            <a:ext cx="544800" cy="3095799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173323-C5AF-7E56-4D55-37FF93EF23D8}"/>
              </a:ext>
            </a:extLst>
          </p:cNvPr>
          <p:cNvSpPr/>
          <p:nvPr/>
        </p:nvSpPr>
        <p:spPr>
          <a:xfrm>
            <a:off x="764973" y="2004634"/>
            <a:ext cx="6809998" cy="352819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사이트 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19" name="타원 18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사이트 맵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사이트 내 모든 메뉴 표시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메뉴 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607978" y="365598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9308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4507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아이디</a:t>
            </a:r>
            <a:r>
              <a:rPr lang="en-US" altLang="ko-KR" sz="3600" spc="-300" dirty="0">
                <a:solidFill>
                  <a:schemeClr val="bg1"/>
                </a:solidFill>
              </a:rPr>
              <a:t> / </a:t>
            </a:r>
            <a:r>
              <a:rPr lang="ko-KR" altLang="en-US" sz="3600" spc="-300" dirty="0">
                <a:solidFill>
                  <a:schemeClr val="bg1"/>
                </a:solidFill>
              </a:rPr>
              <a:t>비밀번호 찾기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6033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아이디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 /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비밀번호 찾기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9EB3C25-6710-FE1C-EAD2-FB861BB91591}"/>
              </a:ext>
            </a:extLst>
          </p:cNvPr>
          <p:cNvGrpSpPr/>
          <p:nvPr/>
        </p:nvGrpSpPr>
        <p:grpSpPr>
          <a:xfrm>
            <a:off x="81406" y="1173538"/>
            <a:ext cx="8172000" cy="5616000"/>
            <a:chOff x="696000" y="144456"/>
            <a:chExt cx="10800003" cy="65306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B79391D-6B3C-AED4-31B6-28976E738DEB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776E65-9700-1C87-F4D3-8C35D4C4BA4F}"/>
                </a:ext>
              </a:extLst>
            </p:cNvPr>
            <p:cNvSpPr/>
            <p:nvPr/>
          </p:nvSpPr>
          <p:spPr>
            <a:xfrm>
              <a:off x="2496000" y="1123821"/>
              <a:ext cx="3600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아이디 찾기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09A3E8-D1CA-C669-267D-8B592A5645A3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F541A95-4166-17B1-DEB7-43D12C8F0055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54B3B03-715D-0AFC-4901-C758959B6763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EFD6271-52EE-0B02-49E3-86B3CFB99A75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5BD86BB-122C-F32B-AD91-FE7E0E450EE3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EA2A1EC-89BD-B465-D560-F19E3CBD077A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3F6CA2-5874-3A86-ACB7-E189912EE9F8}"/>
                </a:ext>
              </a:extLst>
            </p:cNvPr>
            <p:cNvSpPr/>
            <p:nvPr/>
          </p:nvSpPr>
          <p:spPr>
            <a:xfrm>
              <a:off x="2496000" y="1844522"/>
              <a:ext cx="3600000" cy="28414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40624C6-E0DA-E2D0-D97F-48F1D4BFB5D0}"/>
                </a:ext>
              </a:extLst>
            </p:cNvPr>
            <p:cNvSpPr/>
            <p:nvPr/>
          </p:nvSpPr>
          <p:spPr>
            <a:xfrm>
              <a:off x="6096000" y="1123821"/>
              <a:ext cx="36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비밀번호 찾기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182CCF0-13F3-FE0F-AA9B-15C4F50DE330}"/>
                </a:ext>
              </a:extLst>
            </p:cNvPr>
            <p:cNvSpPr/>
            <p:nvPr/>
          </p:nvSpPr>
          <p:spPr>
            <a:xfrm>
              <a:off x="6096000" y="1844522"/>
              <a:ext cx="3600000" cy="28414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099E46F-662F-81B4-1D2D-45313B12DF41}"/>
                </a:ext>
              </a:extLst>
            </p:cNvPr>
            <p:cNvSpPr/>
            <p:nvPr/>
          </p:nvSpPr>
          <p:spPr>
            <a:xfrm>
              <a:off x="3666000" y="4145944"/>
              <a:ext cx="12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아이디 찾기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16DF2F1-A511-CEB5-73EE-A06F803F1B60}"/>
                </a:ext>
              </a:extLst>
            </p:cNvPr>
            <p:cNvSpPr/>
            <p:nvPr/>
          </p:nvSpPr>
          <p:spPr>
            <a:xfrm>
              <a:off x="7213592" y="4145944"/>
              <a:ext cx="1364816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비밀번호 찾기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C88B0D-65A0-532E-5CA3-0B866EFA246D}"/>
                </a:ext>
              </a:extLst>
            </p:cNvPr>
            <p:cNvSpPr/>
            <p:nvPr/>
          </p:nvSpPr>
          <p:spPr>
            <a:xfrm>
              <a:off x="465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회원가입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1650257-F85D-7730-6487-4DD7F5B48587}"/>
                </a:ext>
              </a:extLst>
            </p:cNvPr>
            <p:cNvSpPr/>
            <p:nvPr/>
          </p:nvSpPr>
          <p:spPr>
            <a:xfrm>
              <a:off x="6264999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로그인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7524BD-0EC7-2FEA-B576-C9C0FDE768BC}"/>
                </a:ext>
              </a:extLst>
            </p:cNvPr>
            <p:cNvSpPr/>
            <p:nvPr/>
          </p:nvSpPr>
          <p:spPr>
            <a:xfrm>
              <a:off x="3396000" y="2469544"/>
              <a:ext cx="180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이름</a:t>
              </a:r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FC90C71-F1F6-174A-D5C4-1B2045B7803F}"/>
                </a:ext>
              </a:extLst>
            </p:cNvPr>
            <p:cNvSpPr/>
            <p:nvPr/>
          </p:nvSpPr>
          <p:spPr>
            <a:xfrm>
              <a:off x="3396000" y="3069000"/>
              <a:ext cx="180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이메일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2DF79C4-40F7-B926-3ABB-897067603A28}"/>
                </a:ext>
              </a:extLst>
            </p:cNvPr>
            <p:cNvSpPr/>
            <p:nvPr/>
          </p:nvSpPr>
          <p:spPr>
            <a:xfrm>
              <a:off x="6996000" y="2227170"/>
              <a:ext cx="180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아이디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19683E5-B241-968B-BDBB-C169BCCFA261}"/>
                </a:ext>
              </a:extLst>
            </p:cNvPr>
            <p:cNvSpPr/>
            <p:nvPr/>
          </p:nvSpPr>
          <p:spPr>
            <a:xfrm>
              <a:off x="6996000" y="2847842"/>
              <a:ext cx="180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이메일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982B8FF-F678-66D0-2530-4399EA0B6341}"/>
                </a:ext>
              </a:extLst>
            </p:cNvPr>
            <p:cNvSpPr/>
            <p:nvPr/>
          </p:nvSpPr>
          <p:spPr>
            <a:xfrm>
              <a:off x="6984999" y="3468513"/>
              <a:ext cx="180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인증번호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51" name="타원 50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아이디 찾기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 입력창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찾기 클릭 시 입력된 정보가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정보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 찾기 클릭 시 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비밀번호 찾기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 입력창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인증번호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인증번호 전송 버튼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 클릭 시 임시 비밀번호 이메일 발송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회원가입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회원가입 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로그인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로그인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133221" y="529218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381362" y="529218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1443406" y="2635500"/>
            <a:ext cx="2723998" cy="244346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4167406" y="2635500"/>
            <a:ext cx="2723998" cy="244346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554241" y="251733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280821" y="251733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5028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84056" y="1159898"/>
            <a:ext cx="8172000" cy="5616000"/>
            <a:chOff x="696000" y="144456"/>
            <a:chExt cx="10800003" cy="6530656"/>
          </a:xfrm>
        </p:grpSpPr>
        <p:sp>
          <p:nvSpPr>
            <p:cNvPr id="36" name="직사각형 35"/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296000" y="1123821"/>
              <a:ext cx="3600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아이디 찾기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496000" y="1844522"/>
              <a:ext cx="7200000" cy="28414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아이디 정보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65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로그인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264999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비밀번호 찾기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아이디 찾기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926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아이디 정보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19" name="타원 18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아이디 정보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아이디 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로그인</a:t>
            </a:r>
            <a:endParaRPr lang="en-US" altLang="ko-KR" sz="12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비밀번호 찾기</a:t>
            </a:r>
            <a:endParaRPr lang="en-US" altLang="ko-KR" sz="12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12761" y="373559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165218" y="526447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205922" y="526550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5678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상품신청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208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Arial Nova Light" panose="020B0304020202020204" pitchFamily="34" charset="0"/>
              </a:rPr>
              <a:t>상품신청 </a:t>
            </a:r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게시판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82EC40-B3BF-D155-9D97-A5C51B4B9D77}"/>
              </a:ext>
            </a:extLst>
          </p:cNvPr>
          <p:cNvSpPr/>
          <p:nvPr/>
        </p:nvSpPr>
        <p:spPr>
          <a:xfrm>
            <a:off x="81407" y="1577094"/>
            <a:ext cx="8171998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39537B-3C86-A55D-B66C-C111C13716AD}"/>
              </a:ext>
            </a:extLst>
          </p:cNvPr>
          <p:cNvSpPr/>
          <p:nvPr/>
        </p:nvSpPr>
        <p:spPr>
          <a:xfrm>
            <a:off x="1443407" y="2010265"/>
            <a:ext cx="5447998" cy="3063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상품신청 게시판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A1C1D4-5ED2-EBC6-7408-566B75CC281E}"/>
              </a:ext>
            </a:extLst>
          </p:cNvPr>
          <p:cNvSpPr/>
          <p:nvPr/>
        </p:nvSpPr>
        <p:spPr>
          <a:xfrm>
            <a:off x="81409" y="1168068"/>
            <a:ext cx="833220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527D25-43F0-F5CE-2B0F-81C80BB3D8CC}"/>
              </a:ext>
            </a:extLst>
          </p:cNvPr>
          <p:cNvSpPr/>
          <p:nvPr/>
        </p:nvSpPr>
        <p:spPr>
          <a:xfrm>
            <a:off x="6523667" y="1168068"/>
            <a:ext cx="1729740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6A6FF6-F430-FE6F-49D3-D1C3FA4546A8}"/>
              </a:ext>
            </a:extLst>
          </p:cNvPr>
          <p:cNvSpPr/>
          <p:nvPr/>
        </p:nvSpPr>
        <p:spPr>
          <a:xfrm>
            <a:off x="4840082" y="1168066"/>
            <a:ext cx="1608016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B031CA-A711-44F2-9851-7F7849CBED13}"/>
              </a:ext>
            </a:extLst>
          </p:cNvPr>
          <p:cNvSpPr/>
          <p:nvPr/>
        </p:nvSpPr>
        <p:spPr>
          <a:xfrm>
            <a:off x="81407" y="5697908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52AE2A-C161-264B-0125-65E6B8918F3A}"/>
              </a:ext>
            </a:extLst>
          </p:cNvPr>
          <p:cNvSpPr/>
          <p:nvPr/>
        </p:nvSpPr>
        <p:spPr>
          <a:xfrm>
            <a:off x="81407" y="6319696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2E0DB4-7853-254D-B63E-C901AD738BA1}"/>
              </a:ext>
            </a:extLst>
          </p:cNvPr>
          <p:cNvSpPr/>
          <p:nvPr/>
        </p:nvSpPr>
        <p:spPr>
          <a:xfrm>
            <a:off x="7708605" y="2444691"/>
            <a:ext cx="544800" cy="3095799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44ADC6-E397-B654-EE8C-D0F0C6E86D34}"/>
              </a:ext>
            </a:extLst>
          </p:cNvPr>
          <p:cNvSpPr/>
          <p:nvPr/>
        </p:nvSpPr>
        <p:spPr>
          <a:xfrm>
            <a:off x="3622606" y="5230910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신청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20" name="타원 19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상품신청 게시판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작성 글 리스트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상품 신청</a:t>
            </a:r>
            <a:endParaRPr lang="en-US" altLang="ko-KR" sz="12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상품신청 글 쓰기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406606" y="336282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659800" y="527762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753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상품신청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상세보기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B2E651-6E7E-91A1-8DDF-7D2B9BADB1ED}"/>
              </a:ext>
            </a:extLst>
          </p:cNvPr>
          <p:cNvGrpSpPr/>
          <p:nvPr/>
        </p:nvGrpSpPr>
        <p:grpSpPr>
          <a:xfrm>
            <a:off x="83973" y="1168112"/>
            <a:ext cx="8172000" cy="5616000"/>
            <a:chOff x="696000" y="144456"/>
            <a:chExt cx="10800003" cy="65306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04D25F3-9487-F3DA-4ED7-24B509B2A9AA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95D5C7C-BCDD-36F7-6862-1A539892B028}"/>
                </a:ext>
              </a:extLst>
            </p:cNvPr>
            <p:cNvSpPr/>
            <p:nvPr/>
          </p:nvSpPr>
          <p:spPr>
            <a:xfrm>
              <a:off x="2496000" y="1123821"/>
              <a:ext cx="7200000" cy="3565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상품신청 </a:t>
              </a:r>
              <a:r>
                <a:rPr lang="ko-KR" altLang="en-US" sz="100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상세보기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신청 내용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078502-6B30-6008-E57D-BF4C2C532614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C625765-16F2-9463-70C7-DCDC9C158CBB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45AAD9F-BAD3-E9B3-DD4C-D074A48071F3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1AE5485-4588-AC4E-F876-A078406DEE31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E474FD1-39CF-AD8F-F665-89C98DCE4994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AF4BEC-3728-3421-77CB-28C8B04FFA10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D45B183-7309-298C-07A9-DBF76B938FD8}"/>
                </a:ext>
              </a:extLst>
            </p:cNvPr>
            <p:cNvSpPr/>
            <p:nvPr/>
          </p:nvSpPr>
          <p:spPr>
            <a:xfrm>
              <a:off x="8976000" y="4872056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목록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E53ED6A-5426-4CEE-E4EE-1C06031D53D3}"/>
                </a:ext>
              </a:extLst>
            </p:cNvPr>
            <p:cNvSpPr/>
            <p:nvPr/>
          </p:nvSpPr>
          <p:spPr>
            <a:xfrm>
              <a:off x="2496000" y="4865944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답글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B07D947-9987-8A7F-A0E2-1B14857A7FF4}"/>
                </a:ext>
              </a:extLst>
            </p:cNvPr>
            <p:cNvSpPr/>
            <p:nvPr/>
          </p:nvSpPr>
          <p:spPr>
            <a:xfrm>
              <a:off x="3282882" y="4865944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수정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ABBD9FD-43BD-AE43-61F0-632D60D801E4}"/>
                </a:ext>
              </a:extLst>
            </p:cNvPr>
            <p:cNvSpPr/>
            <p:nvPr/>
          </p:nvSpPr>
          <p:spPr>
            <a:xfrm>
              <a:off x="4067449" y="4865944"/>
              <a:ext cx="72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삭제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23" name="타원 22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상품신청 상세보기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작성 내용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답글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답글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수정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삭제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글 삭제 후 상품신청 게시판 페이지 이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⑤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목록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상품신청 게시판 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379999" y="514541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64198" y="335494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963107" y="514541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550786" y="5155774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259375" y="5138754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1611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상품신청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208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상품신청 글쓰기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2C827C-45E2-4562-0395-1D540CB0FB07}"/>
              </a:ext>
            </a:extLst>
          </p:cNvPr>
          <p:cNvSpPr/>
          <p:nvPr/>
        </p:nvSpPr>
        <p:spPr>
          <a:xfrm>
            <a:off x="83973" y="1577094"/>
            <a:ext cx="8171998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1CE33E-B744-A30C-5898-A4A8762A560D}"/>
              </a:ext>
            </a:extLst>
          </p:cNvPr>
          <p:cNvSpPr/>
          <p:nvPr/>
        </p:nvSpPr>
        <p:spPr>
          <a:xfrm>
            <a:off x="1445973" y="2010265"/>
            <a:ext cx="5447998" cy="3063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상품신청 작성 양식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1B331C-25D2-74D9-D5AE-AAF63EDAC922}"/>
              </a:ext>
            </a:extLst>
          </p:cNvPr>
          <p:cNvSpPr/>
          <p:nvPr/>
        </p:nvSpPr>
        <p:spPr>
          <a:xfrm>
            <a:off x="83975" y="1168068"/>
            <a:ext cx="833220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43964F-C1C7-ED4B-663F-419AF2A0352D}"/>
              </a:ext>
            </a:extLst>
          </p:cNvPr>
          <p:cNvSpPr/>
          <p:nvPr/>
        </p:nvSpPr>
        <p:spPr>
          <a:xfrm>
            <a:off x="6526233" y="1168068"/>
            <a:ext cx="1729740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AF83DC-AC34-6903-3DAD-B252E93094DD}"/>
              </a:ext>
            </a:extLst>
          </p:cNvPr>
          <p:cNvSpPr/>
          <p:nvPr/>
        </p:nvSpPr>
        <p:spPr>
          <a:xfrm>
            <a:off x="4842648" y="1168066"/>
            <a:ext cx="1608016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8B1881-CC85-8185-57FA-1B84981C6A08}"/>
              </a:ext>
            </a:extLst>
          </p:cNvPr>
          <p:cNvSpPr/>
          <p:nvPr/>
        </p:nvSpPr>
        <p:spPr>
          <a:xfrm>
            <a:off x="83973" y="5697908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81C42C-A6F4-7E94-9832-DF79738D6C28}"/>
              </a:ext>
            </a:extLst>
          </p:cNvPr>
          <p:cNvSpPr/>
          <p:nvPr/>
        </p:nvSpPr>
        <p:spPr>
          <a:xfrm>
            <a:off x="83973" y="6319696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67AB57-0CF8-477E-3358-2EE1E67F2E9C}"/>
              </a:ext>
            </a:extLst>
          </p:cNvPr>
          <p:cNvSpPr/>
          <p:nvPr/>
        </p:nvSpPr>
        <p:spPr>
          <a:xfrm>
            <a:off x="7711171" y="2444691"/>
            <a:ext cx="544800" cy="3095799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2E5242-9E7E-0D50-0690-D138988E911A}"/>
              </a:ext>
            </a:extLst>
          </p:cNvPr>
          <p:cNvSpPr/>
          <p:nvPr/>
        </p:nvSpPr>
        <p:spPr>
          <a:xfrm>
            <a:off x="3625172" y="5230910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29" name="타원 28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상품신청 작성 양식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등록</a:t>
            </a:r>
            <a:endParaRPr lang="en-US" altLang="ko-KR" sz="12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상품신청 등록 후 상세보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341954" y="335358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742924" y="527762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8352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상품신청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수정하기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7CCFBE-C6E1-B44C-02DA-0FBF88782CE8}"/>
              </a:ext>
            </a:extLst>
          </p:cNvPr>
          <p:cNvSpPr/>
          <p:nvPr/>
        </p:nvSpPr>
        <p:spPr>
          <a:xfrm>
            <a:off x="83973" y="1583045"/>
            <a:ext cx="8171998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1DB1BC-7C97-E8EA-06A2-1749EF250DEE}"/>
              </a:ext>
            </a:extLst>
          </p:cNvPr>
          <p:cNvSpPr/>
          <p:nvPr/>
        </p:nvSpPr>
        <p:spPr>
          <a:xfrm>
            <a:off x="1445973" y="2016216"/>
            <a:ext cx="5447998" cy="3063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상품신청 수정하기 양식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25B4AD-516E-D35B-E0DF-EEADA9F72DB2}"/>
              </a:ext>
            </a:extLst>
          </p:cNvPr>
          <p:cNvSpPr/>
          <p:nvPr/>
        </p:nvSpPr>
        <p:spPr>
          <a:xfrm>
            <a:off x="83975" y="1174019"/>
            <a:ext cx="833220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0A31B2-B680-70C0-62ED-7225F7437130}"/>
              </a:ext>
            </a:extLst>
          </p:cNvPr>
          <p:cNvSpPr/>
          <p:nvPr/>
        </p:nvSpPr>
        <p:spPr>
          <a:xfrm>
            <a:off x="6526233" y="1174019"/>
            <a:ext cx="1729740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A876D2-3B0C-237D-A7C4-DBDB9579A7F0}"/>
              </a:ext>
            </a:extLst>
          </p:cNvPr>
          <p:cNvSpPr/>
          <p:nvPr/>
        </p:nvSpPr>
        <p:spPr>
          <a:xfrm>
            <a:off x="4842648" y="1174017"/>
            <a:ext cx="1608016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7F0AB9-1D77-5BED-B61B-538DD5D82AA5}"/>
              </a:ext>
            </a:extLst>
          </p:cNvPr>
          <p:cNvSpPr/>
          <p:nvPr/>
        </p:nvSpPr>
        <p:spPr>
          <a:xfrm>
            <a:off x="83973" y="5703859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6C9027-2433-ABE9-1A01-97FDC50ADF03}"/>
              </a:ext>
            </a:extLst>
          </p:cNvPr>
          <p:cNvSpPr/>
          <p:nvPr/>
        </p:nvSpPr>
        <p:spPr>
          <a:xfrm>
            <a:off x="83973" y="6325647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9059D4-2CA8-0051-E2CA-1A31C2DCF0B7}"/>
              </a:ext>
            </a:extLst>
          </p:cNvPr>
          <p:cNvSpPr/>
          <p:nvPr/>
        </p:nvSpPr>
        <p:spPr>
          <a:xfrm>
            <a:off x="7711171" y="2450642"/>
            <a:ext cx="544800" cy="3095799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39CB3-8B46-9366-A41F-48BF8306BC03}"/>
              </a:ext>
            </a:extLst>
          </p:cNvPr>
          <p:cNvSpPr/>
          <p:nvPr/>
        </p:nvSpPr>
        <p:spPr>
          <a:xfrm>
            <a:off x="3625172" y="5236861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수정하기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20" name="타원 19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상품신청 수정하기 양식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파일첨부 버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튼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수정하기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수정된 내용 저장 후 상세보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212646" y="336282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678272" y="528686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6111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일반 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/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법인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기업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46F2FC-BEC7-3C5A-DCA3-E19692541D1D}"/>
              </a:ext>
            </a:extLst>
          </p:cNvPr>
          <p:cNvSpPr/>
          <p:nvPr/>
        </p:nvSpPr>
        <p:spPr>
          <a:xfrm>
            <a:off x="82972" y="1569793"/>
            <a:ext cx="8171998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7CE35F-4F54-54D9-CA6A-C32BE8C96C69}"/>
              </a:ext>
            </a:extLst>
          </p:cNvPr>
          <p:cNvSpPr/>
          <p:nvPr/>
        </p:nvSpPr>
        <p:spPr>
          <a:xfrm>
            <a:off x="82972" y="1978819"/>
            <a:ext cx="8171998" cy="619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위치 표시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(01.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가입유형선택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608D6D-C5CB-B11A-C703-ACF8380103D7}"/>
              </a:ext>
            </a:extLst>
          </p:cNvPr>
          <p:cNvSpPr/>
          <p:nvPr/>
        </p:nvSpPr>
        <p:spPr>
          <a:xfrm>
            <a:off x="82974" y="1160767"/>
            <a:ext cx="833220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A91B2C-88F2-64FE-5E31-14D2297081FD}"/>
              </a:ext>
            </a:extLst>
          </p:cNvPr>
          <p:cNvSpPr/>
          <p:nvPr/>
        </p:nvSpPr>
        <p:spPr>
          <a:xfrm>
            <a:off x="6525232" y="1160767"/>
            <a:ext cx="1729740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36A143-DCF6-D9DE-E51C-923AF7C19FEC}"/>
              </a:ext>
            </a:extLst>
          </p:cNvPr>
          <p:cNvSpPr/>
          <p:nvPr/>
        </p:nvSpPr>
        <p:spPr>
          <a:xfrm>
            <a:off x="4841647" y="1160765"/>
            <a:ext cx="1608016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2D9A93-7A91-95FE-9EEB-F681AB6CB2ED}"/>
              </a:ext>
            </a:extLst>
          </p:cNvPr>
          <p:cNvSpPr/>
          <p:nvPr/>
        </p:nvSpPr>
        <p:spPr>
          <a:xfrm>
            <a:off x="82972" y="5690607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D380EF-C783-1543-B095-628512827BA9}"/>
              </a:ext>
            </a:extLst>
          </p:cNvPr>
          <p:cNvSpPr/>
          <p:nvPr/>
        </p:nvSpPr>
        <p:spPr>
          <a:xfrm>
            <a:off x="82972" y="6312395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FF1A68-AFF9-2D25-D824-BEF6B6D59120}"/>
              </a:ext>
            </a:extLst>
          </p:cNvPr>
          <p:cNvSpPr/>
          <p:nvPr/>
        </p:nvSpPr>
        <p:spPr>
          <a:xfrm>
            <a:off x="7710170" y="2437390"/>
            <a:ext cx="544800" cy="3095799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13AE8A-E76C-FF6D-6EC9-3A1FA99EC200}"/>
              </a:ext>
            </a:extLst>
          </p:cNvPr>
          <p:cNvSpPr/>
          <p:nvPr/>
        </p:nvSpPr>
        <p:spPr>
          <a:xfrm>
            <a:off x="1444972" y="2752676"/>
            <a:ext cx="2723999" cy="27426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 회원가입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14E65D-137C-779B-01F1-2B6A55AD7868}"/>
              </a:ext>
            </a:extLst>
          </p:cNvPr>
          <p:cNvSpPr/>
          <p:nvPr/>
        </p:nvSpPr>
        <p:spPr>
          <a:xfrm>
            <a:off x="4168971" y="2752676"/>
            <a:ext cx="2723999" cy="27426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법인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회원가입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22" name="타원 21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회원가입 단계별 위치표시 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페이지 위치표시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회원가입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법인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화면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문의 안내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문의전화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업무시간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1444972" y="2748831"/>
            <a:ext cx="5447998" cy="274651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109860" y="2107404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621771" y="581479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36789" y="2633719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4158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메인페이지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3124" y="1932108"/>
            <a:ext cx="8171998" cy="4154656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88123" y="2729140"/>
            <a:ext cx="1362000" cy="15644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3124" y="1581479"/>
            <a:ext cx="8171998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25384" y="1168068"/>
            <a:ext cx="1729740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841799" y="1168066"/>
            <a:ext cx="1608016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3124" y="6158269"/>
            <a:ext cx="8171998" cy="62579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115381" y="4520043"/>
            <a:ext cx="1089600" cy="12515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회원관리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369852" y="4520043"/>
            <a:ext cx="1089600" cy="12515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624322" y="4520043"/>
            <a:ext cx="1089600" cy="12515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좌석관리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878793" y="4520043"/>
            <a:ext cx="1089600" cy="12515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예매관리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33265" y="4520043"/>
            <a:ext cx="1089600" cy="12515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판매보고서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534723" y="2033384"/>
            <a:ext cx="3268799" cy="469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홈페이지 통합 관리 시스템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3126" y="1168068"/>
            <a:ext cx="833220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</a:t>
            </a:r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8110178" y="5868223"/>
            <a:ext cx="216000" cy="307777"/>
            <a:chOff x="7548221" y="5896761"/>
            <a:chExt cx="216000" cy="307777"/>
          </a:xfrm>
        </p:grpSpPr>
        <p:sp>
          <p:nvSpPr>
            <p:cNvPr id="20" name="타원 19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홈 메인</a:t>
            </a:r>
            <a:endParaRPr lang="en-US" altLang="ko-KR" sz="12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헤더링크</a:t>
            </a:r>
            <a:endParaRPr lang="en-US" altLang="ko-KR" sz="12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블로그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페이스북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인스타그램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트위터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유튜브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링크 클릭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  <a:endParaRPr lang="en-US" altLang="ko-KR" sz="12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로그아웃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이동 링크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메뉴 클릭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  <a:endParaRPr lang="en-US" altLang="ko-KR" sz="12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회원관리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상품관리 등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메뉴 클릭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⑤ 회원관리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회원관리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⑥ 상품관리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상품관리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⑦ 좌석관리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좌석관리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⑧ 예매관리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예매관리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⑨ 판매보고서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판매보고서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806652" y="481442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541708" y="481932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061122" y="481442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315593" y="481442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570065" y="481442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099593" y="120044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647780" y="120044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029" y="120044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408322" y="161860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129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회원관리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3C52A5-3615-FFFB-7C0D-1335E5ADCD56}"/>
              </a:ext>
            </a:extLst>
          </p:cNvPr>
          <p:cNvSpPr/>
          <p:nvPr/>
        </p:nvSpPr>
        <p:spPr>
          <a:xfrm>
            <a:off x="83973" y="1590715"/>
            <a:ext cx="8171998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64781F-970B-F473-BE3C-08E6C29FC9A4}"/>
              </a:ext>
            </a:extLst>
          </p:cNvPr>
          <p:cNvSpPr/>
          <p:nvPr/>
        </p:nvSpPr>
        <p:spPr>
          <a:xfrm>
            <a:off x="6526233" y="1177304"/>
            <a:ext cx="1729740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052127-D86F-5BCD-2DEF-B0D7E551010B}"/>
              </a:ext>
            </a:extLst>
          </p:cNvPr>
          <p:cNvSpPr/>
          <p:nvPr/>
        </p:nvSpPr>
        <p:spPr>
          <a:xfrm>
            <a:off x="4842648" y="1177302"/>
            <a:ext cx="1608016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72EF8C-9C2A-BBAC-0D73-76CAC000F21E}"/>
              </a:ext>
            </a:extLst>
          </p:cNvPr>
          <p:cNvSpPr/>
          <p:nvPr/>
        </p:nvSpPr>
        <p:spPr>
          <a:xfrm>
            <a:off x="83973" y="6167505"/>
            <a:ext cx="8171998" cy="62579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6CAC86-2833-F2A0-995E-35A6A9790725}"/>
              </a:ext>
            </a:extLst>
          </p:cNvPr>
          <p:cNvSpPr/>
          <p:nvPr/>
        </p:nvSpPr>
        <p:spPr>
          <a:xfrm>
            <a:off x="1445973" y="2505380"/>
            <a:ext cx="5447998" cy="3096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정보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리스트</a:t>
            </a:r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D7D1FF-EF1C-1819-3854-1773657D178B}"/>
              </a:ext>
            </a:extLst>
          </p:cNvPr>
          <p:cNvSpPr/>
          <p:nvPr/>
        </p:nvSpPr>
        <p:spPr>
          <a:xfrm>
            <a:off x="3480648" y="5754053"/>
            <a:ext cx="1362000" cy="2304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2BAD10-54B2-A286-1429-1A0002CB3661}"/>
              </a:ext>
            </a:extLst>
          </p:cNvPr>
          <p:cNvSpPr/>
          <p:nvPr/>
        </p:nvSpPr>
        <p:spPr>
          <a:xfrm>
            <a:off x="2535572" y="2042620"/>
            <a:ext cx="3515578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66D2C9-8615-236F-37C5-A36EDAAB5401}"/>
              </a:ext>
            </a:extLst>
          </p:cNvPr>
          <p:cNvSpPr/>
          <p:nvPr/>
        </p:nvSpPr>
        <p:spPr>
          <a:xfrm>
            <a:off x="1445973" y="2042620"/>
            <a:ext cx="108960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ADD232-062C-68C4-2333-A21B2FBCE65C}"/>
              </a:ext>
            </a:extLst>
          </p:cNvPr>
          <p:cNvSpPr/>
          <p:nvPr/>
        </p:nvSpPr>
        <p:spPr>
          <a:xfrm>
            <a:off x="6051151" y="2042620"/>
            <a:ext cx="84282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3124" y="1932108"/>
            <a:ext cx="8171998" cy="4154656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110178" y="5868223"/>
            <a:ext cx="216000" cy="307777"/>
            <a:chOff x="7548221" y="5896761"/>
            <a:chExt cx="216000" cy="307777"/>
          </a:xfrm>
        </p:grpSpPr>
        <p:sp>
          <p:nvSpPr>
            <p:cNvPr id="25" name="타원 24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조회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 설정 옵션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정보입력 칸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 클릭 시 아래에 회원정보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회원 정보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회원 정보 리스트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페이징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페이지네이션 출력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28688" y="386806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64085" y="576022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1443405" y="2042620"/>
            <a:ext cx="5450565" cy="31015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335404" y="193659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126" y="1168068"/>
            <a:ext cx="833220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</a:t>
            </a:r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22325408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상품관리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EE255A-DA71-3CCA-DCB7-C9BD9EB36018}"/>
              </a:ext>
            </a:extLst>
          </p:cNvPr>
          <p:cNvSpPr/>
          <p:nvPr/>
        </p:nvSpPr>
        <p:spPr>
          <a:xfrm>
            <a:off x="83973" y="1582547"/>
            <a:ext cx="8171998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4D6108-0A86-18BA-D40C-F795734F237D}"/>
              </a:ext>
            </a:extLst>
          </p:cNvPr>
          <p:cNvSpPr/>
          <p:nvPr/>
        </p:nvSpPr>
        <p:spPr>
          <a:xfrm>
            <a:off x="6526233" y="1169136"/>
            <a:ext cx="1729740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BFE62B-21C3-5C60-B744-3184DFCCED0E}"/>
              </a:ext>
            </a:extLst>
          </p:cNvPr>
          <p:cNvSpPr/>
          <p:nvPr/>
        </p:nvSpPr>
        <p:spPr>
          <a:xfrm>
            <a:off x="4842648" y="1169134"/>
            <a:ext cx="1608016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40D483-1FC9-103B-D762-EB2C7F2F66F0}"/>
              </a:ext>
            </a:extLst>
          </p:cNvPr>
          <p:cNvSpPr/>
          <p:nvPr/>
        </p:nvSpPr>
        <p:spPr>
          <a:xfrm>
            <a:off x="83973" y="6159337"/>
            <a:ext cx="8171998" cy="62579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1ABCE8-606F-FEF5-2874-4D63A3FAE604}"/>
              </a:ext>
            </a:extLst>
          </p:cNvPr>
          <p:cNvSpPr/>
          <p:nvPr/>
        </p:nvSpPr>
        <p:spPr>
          <a:xfrm>
            <a:off x="1445973" y="2497212"/>
            <a:ext cx="5447998" cy="3096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D37884-3835-EE04-D233-365F684849FE}"/>
              </a:ext>
            </a:extLst>
          </p:cNvPr>
          <p:cNvSpPr/>
          <p:nvPr/>
        </p:nvSpPr>
        <p:spPr>
          <a:xfrm>
            <a:off x="3480648" y="5745885"/>
            <a:ext cx="1362000" cy="2304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F4A7B3-F55A-50CE-9737-76C94FBC6C0E}"/>
              </a:ext>
            </a:extLst>
          </p:cNvPr>
          <p:cNvSpPr/>
          <p:nvPr/>
        </p:nvSpPr>
        <p:spPr>
          <a:xfrm>
            <a:off x="2535572" y="2034452"/>
            <a:ext cx="3515578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입력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997CE0-710D-C199-324E-1C1830347361}"/>
              </a:ext>
            </a:extLst>
          </p:cNvPr>
          <p:cNvSpPr/>
          <p:nvPr/>
        </p:nvSpPr>
        <p:spPr>
          <a:xfrm>
            <a:off x="1445973" y="2034452"/>
            <a:ext cx="108960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3843D4-A3AF-B93A-7E5D-1669133B6CBD}"/>
              </a:ext>
            </a:extLst>
          </p:cNvPr>
          <p:cNvSpPr/>
          <p:nvPr/>
        </p:nvSpPr>
        <p:spPr>
          <a:xfrm>
            <a:off x="6051151" y="2034452"/>
            <a:ext cx="84282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3124" y="1932108"/>
            <a:ext cx="8171998" cy="4154656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8110178" y="5868223"/>
            <a:ext cx="216000" cy="307777"/>
            <a:chOff x="7548221" y="5896761"/>
            <a:chExt cx="216000" cy="307777"/>
          </a:xfrm>
        </p:grpSpPr>
        <p:sp>
          <p:nvSpPr>
            <p:cNvPr id="31" name="타원 30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조회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 설정 옵션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정보입력 칸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 클릭 시 아래에 상품정보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상품 정보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상품 정보 리스트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정보 수정 버튼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페이징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페이지네이션 출력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664085" y="576022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1443405" y="2033384"/>
            <a:ext cx="5450565" cy="31015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35404" y="193659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590278" y="392365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3126" y="1168068"/>
            <a:ext cx="833220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</a:t>
            </a:r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159673241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좌석관리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2356B5-13CB-4019-E51F-2B4C41AC9C5E}"/>
              </a:ext>
            </a:extLst>
          </p:cNvPr>
          <p:cNvSpPr/>
          <p:nvPr/>
        </p:nvSpPr>
        <p:spPr>
          <a:xfrm>
            <a:off x="83973" y="1573817"/>
            <a:ext cx="8171998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16931A-A708-10E6-A330-E99EDC67C489}"/>
              </a:ext>
            </a:extLst>
          </p:cNvPr>
          <p:cNvSpPr/>
          <p:nvPr/>
        </p:nvSpPr>
        <p:spPr>
          <a:xfrm>
            <a:off x="6526233" y="1160406"/>
            <a:ext cx="1729740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ABB1C5-34D8-F040-B1D1-DE6F7E618AD7}"/>
              </a:ext>
            </a:extLst>
          </p:cNvPr>
          <p:cNvSpPr/>
          <p:nvPr/>
        </p:nvSpPr>
        <p:spPr>
          <a:xfrm>
            <a:off x="4842648" y="1160404"/>
            <a:ext cx="1608016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0E7945-87F4-7D4F-FB7C-86FE0EB81476}"/>
              </a:ext>
            </a:extLst>
          </p:cNvPr>
          <p:cNvSpPr/>
          <p:nvPr/>
        </p:nvSpPr>
        <p:spPr>
          <a:xfrm>
            <a:off x="83973" y="6150607"/>
            <a:ext cx="8171998" cy="62579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4539CC-B552-C14F-19A7-EEEADEEA0E10}"/>
              </a:ext>
            </a:extLst>
          </p:cNvPr>
          <p:cNvSpPr/>
          <p:nvPr/>
        </p:nvSpPr>
        <p:spPr>
          <a:xfrm>
            <a:off x="1309773" y="2721478"/>
            <a:ext cx="5720398" cy="28630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 정보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좌석도 </a:t>
            </a:r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A, B, C)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3A47D0-893E-ECCD-072E-5339FCA3E093}"/>
              </a:ext>
            </a:extLst>
          </p:cNvPr>
          <p:cNvSpPr/>
          <p:nvPr/>
        </p:nvSpPr>
        <p:spPr>
          <a:xfrm>
            <a:off x="3216572" y="2025722"/>
            <a:ext cx="1906799" cy="469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 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785E61-2140-D9AE-5736-26970B36ECA6}"/>
              </a:ext>
            </a:extLst>
          </p:cNvPr>
          <p:cNvSpPr/>
          <p:nvPr/>
        </p:nvSpPr>
        <p:spPr>
          <a:xfrm>
            <a:off x="1309773" y="2025722"/>
            <a:ext cx="1906799" cy="469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 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504FF0-956B-DA41-35C4-087341E5E27D}"/>
              </a:ext>
            </a:extLst>
          </p:cNvPr>
          <p:cNvSpPr/>
          <p:nvPr/>
        </p:nvSpPr>
        <p:spPr>
          <a:xfrm>
            <a:off x="5123372" y="2025722"/>
            <a:ext cx="1906799" cy="469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 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20393F-EA2E-8CA8-69D1-57A43311E28E}"/>
              </a:ext>
            </a:extLst>
          </p:cNvPr>
          <p:cNvSpPr/>
          <p:nvPr/>
        </p:nvSpPr>
        <p:spPr>
          <a:xfrm>
            <a:off x="3896723" y="5695913"/>
            <a:ext cx="544800" cy="3128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3124" y="1932108"/>
            <a:ext cx="8171998" cy="4154656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110178" y="5868223"/>
            <a:ext cx="216000" cy="307777"/>
            <a:chOff x="7548221" y="5896761"/>
            <a:chExt cx="216000" cy="307777"/>
          </a:xfrm>
        </p:grpSpPr>
        <p:sp>
          <p:nvSpPr>
            <p:cNvPr id="22" name="타원 21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좌석도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A, B, C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좌석도 선택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좌석도 클릭 시 아래에 좌석 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좌석 정보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좌석도의 좌석 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수정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수정된 정보 저장 후 출력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457321" y="396472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778929" y="560262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1309773" y="2025722"/>
            <a:ext cx="5720398" cy="46934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11009" y="192359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126" y="1168068"/>
            <a:ext cx="833220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</a:t>
            </a:r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5311286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예매관리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851444-D098-39AB-0227-ACACB4995BCE}"/>
              </a:ext>
            </a:extLst>
          </p:cNvPr>
          <p:cNvSpPr/>
          <p:nvPr/>
        </p:nvSpPr>
        <p:spPr>
          <a:xfrm>
            <a:off x="81407" y="1573817"/>
            <a:ext cx="8171998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61DECE-6178-38C7-8CA4-DB2B62150B33}"/>
              </a:ext>
            </a:extLst>
          </p:cNvPr>
          <p:cNvSpPr/>
          <p:nvPr/>
        </p:nvSpPr>
        <p:spPr>
          <a:xfrm>
            <a:off x="6523667" y="1160406"/>
            <a:ext cx="1729740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DB8768-ADE6-D534-8167-1AD82F7C0505}"/>
              </a:ext>
            </a:extLst>
          </p:cNvPr>
          <p:cNvSpPr/>
          <p:nvPr/>
        </p:nvSpPr>
        <p:spPr>
          <a:xfrm>
            <a:off x="4840082" y="1160404"/>
            <a:ext cx="1608016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5A6EDB-32D5-9B3E-F82C-210E8FF2F5BE}"/>
              </a:ext>
            </a:extLst>
          </p:cNvPr>
          <p:cNvSpPr/>
          <p:nvPr/>
        </p:nvSpPr>
        <p:spPr>
          <a:xfrm>
            <a:off x="81407" y="6150607"/>
            <a:ext cx="8171998" cy="62579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087FFF-84C0-7713-F100-1842E3D73CBA}"/>
              </a:ext>
            </a:extLst>
          </p:cNvPr>
          <p:cNvSpPr/>
          <p:nvPr/>
        </p:nvSpPr>
        <p:spPr>
          <a:xfrm>
            <a:off x="1443407" y="2488482"/>
            <a:ext cx="5447998" cy="3096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85BC71-FB10-A7B3-9B41-0B59FE7BB267}"/>
              </a:ext>
            </a:extLst>
          </p:cNvPr>
          <p:cNvSpPr/>
          <p:nvPr/>
        </p:nvSpPr>
        <p:spPr>
          <a:xfrm>
            <a:off x="3478082" y="5737155"/>
            <a:ext cx="1362000" cy="2304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CD22BC-E8D9-0B60-1430-A9D9E3884451}"/>
              </a:ext>
            </a:extLst>
          </p:cNvPr>
          <p:cNvSpPr/>
          <p:nvPr/>
        </p:nvSpPr>
        <p:spPr>
          <a:xfrm>
            <a:off x="2533006" y="2025722"/>
            <a:ext cx="3515578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21D060-66B9-DEB0-CE3B-49697AD72ACC}"/>
              </a:ext>
            </a:extLst>
          </p:cNvPr>
          <p:cNvSpPr/>
          <p:nvPr/>
        </p:nvSpPr>
        <p:spPr>
          <a:xfrm>
            <a:off x="1443407" y="2025722"/>
            <a:ext cx="108960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475170-EBCC-47BA-7051-6808FB9149F3}"/>
              </a:ext>
            </a:extLst>
          </p:cNvPr>
          <p:cNvSpPr/>
          <p:nvPr/>
        </p:nvSpPr>
        <p:spPr>
          <a:xfrm>
            <a:off x="6048585" y="2025722"/>
            <a:ext cx="84282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3124" y="1932108"/>
            <a:ext cx="8171998" cy="4154656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110178" y="5868223"/>
            <a:ext cx="216000" cy="307777"/>
            <a:chOff x="7548221" y="5896761"/>
            <a:chExt cx="216000" cy="307777"/>
          </a:xfrm>
        </p:grpSpPr>
        <p:sp>
          <p:nvSpPr>
            <p:cNvPr id="21" name="타원 20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조회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 설정 옵션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정보입력 칸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 클릭 시 아래에 예매정보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예매 정보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예매 정보 리스트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취소 버튼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페이징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페이지네이션 출력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654849" y="5741751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1443405" y="2033384"/>
            <a:ext cx="5450565" cy="31015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335404" y="193659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590278" y="392365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126" y="1168068"/>
            <a:ext cx="833220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</a:t>
            </a:r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31866689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판매보고서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59FA0F-6FAD-5DF4-A32B-242282D8275B}"/>
              </a:ext>
            </a:extLst>
          </p:cNvPr>
          <p:cNvSpPr/>
          <p:nvPr/>
        </p:nvSpPr>
        <p:spPr>
          <a:xfrm>
            <a:off x="83973" y="1578194"/>
            <a:ext cx="8171998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733847-3812-B85B-E17F-051B5645F13A}"/>
              </a:ext>
            </a:extLst>
          </p:cNvPr>
          <p:cNvSpPr/>
          <p:nvPr/>
        </p:nvSpPr>
        <p:spPr>
          <a:xfrm>
            <a:off x="6526233" y="1164783"/>
            <a:ext cx="1729740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5D21CC-5502-BDD6-7B0C-97F48276BC18}"/>
              </a:ext>
            </a:extLst>
          </p:cNvPr>
          <p:cNvSpPr/>
          <p:nvPr/>
        </p:nvSpPr>
        <p:spPr>
          <a:xfrm>
            <a:off x="4842648" y="1164781"/>
            <a:ext cx="1608016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4D39B-360A-9C13-E6F8-277E3E4B60DD}"/>
              </a:ext>
            </a:extLst>
          </p:cNvPr>
          <p:cNvSpPr/>
          <p:nvPr/>
        </p:nvSpPr>
        <p:spPr>
          <a:xfrm>
            <a:off x="83973" y="6154984"/>
            <a:ext cx="8171998" cy="62579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997AE2-F26F-9AE7-D437-3602B3286ECA}"/>
              </a:ext>
            </a:extLst>
          </p:cNvPr>
          <p:cNvSpPr/>
          <p:nvPr/>
        </p:nvSpPr>
        <p:spPr>
          <a:xfrm>
            <a:off x="1445973" y="2492859"/>
            <a:ext cx="5447998" cy="3096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 정보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0A8A72-EDA3-8A9A-FF4B-58AE13317D1D}"/>
              </a:ext>
            </a:extLst>
          </p:cNvPr>
          <p:cNvSpPr/>
          <p:nvPr/>
        </p:nvSpPr>
        <p:spPr>
          <a:xfrm>
            <a:off x="3480648" y="5741532"/>
            <a:ext cx="1362000" cy="2304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페이징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E8A7BA-B79F-5BE2-2C79-7D2228981454}"/>
              </a:ext>
            </a:extLst>
          </p:cNvPr>
          <p:cNvSpPr/>
          <p:nvPr/>
        </p:nvSpPr>
        <p:spPr>
          <a:xfrm>
            <a:off x="2535572" y="2030099"/>
            <a:ext cx="3515578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8BD0D8-5161-4CA3-F526-7074D532928C}"/>
              </a:ext>
            </a:extLst>
          </p:cNvPr>
          <p:cNvSpPr/>
          <p:nvPr/>
        </p:nvSpPr>
        <p:spPr>
          <a:xfrm>
            <a:off x="1445973" y="2030099"/>
            <a:ext cx="108960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68406F-DA3C-726F-7EC8-92A818145C65}"/>
              </a:ext>
            </a:extLst>
          </p:cNvPr>
          <p:cNvSpPr/>
          <p:nvPr/>
        </p:nvSpPr>
        <p:spPr>
          <a:xfrm>
            <a:off x="6051151" y="2030099"/>
            <a:ext cx="842820" cy="312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3124" y="1932108"/>
            <a:ext cx="8171998" cy="4154656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110178" y="5868223"/>
            <a:ext cx="216000" cy="307777"/>
            <a:chOff x="7548221" y="5896761"/>
            <a:chExt cx="216000" cy="307777"/>
          </a:xfrm>
        </p:grpSpPr>
        <p:sp>
          <p:nvSpPr>
            <p:cNvPr id="21" name="타원 20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조회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조건 설정 옵션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정보입력 칸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버튼 클릭 시 아래에 판매보고서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판매 정보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판매보고서 정보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페이징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페이지네이션 출력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590278" y="392365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645613" y="5741751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1443405" y="2033384"/>
            <a:ext cx="5450565" cy="31015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335404" y="193659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126" y="1168068"/>
            <a:ext cx="833220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</a:t>
            </a:r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16987019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  <a:latin typeface="Arial Nova Light" panose="020B0304020202020204" pitchFamily="34" charset="0"/>
              </a:rPr>
              <a:t>상품등록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07123" y="2033769"/>
            <a:ext cx="2723999" cy="469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124" y="1581525"/>
            <a:ext cx="8171998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메인메뉴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25384" y="1168114"/>
            <a:ext cx="1729740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헤더메뉴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841799" y="1168112"/>
            <a:ext cx="1608016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3124" y="6158315"/>
            <a:ext cx="8171998" cy="62579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369852" y="2622507"/>
            <a:ext cx="3598541" cy="273996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양식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24322" y="5533955"/>
            <a:ext cx="1089600" cy="3128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83124" y="1932108"/>
            <a:ext cx="8171998" cy="4154656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110178" y="5868223"/>
            <a:ext cx="216000" cy="307777"/>
            <a:chOff x="7548221" y="5896761"/>
            <a:chExt cx="216000" cy="307777"/>
          </a:xfrm>
        </p:grpSpPr>
        <p:sp>
          <p:nvSpPr>
            <p:cNvPr id="22" name="타원 21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상품 등록 페이지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등록할 상품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</a:t>
            </a:r>
            <a:r>
              <a:rPr lang="en-US" altLang="ko-KR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전시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설정 옵션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설정 옵션 선택 시 아래에 해당 상품 등록 양식 출력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상품 등록 양식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상품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공연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전시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등록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상품 등록 후 상품 관리 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410747" y="388099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747211" y="5582404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302747" y="216044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126" y="1168068"/>
            <a:ext cx="833220" cy="28075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</a:t>
            </a:r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7242624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약관동의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BBEF273-2A01-785F-0461-ADECF7DC3B60}"/>
              </a:ext>
            </a:extLst>
          </p:cNvPr>
          <p:cNvGrpSpPr/>
          <p:nvPr/>
        </p:nvGrpSpPr>
        <p:grpSpPr>
          <a:xfrm>
            <a:off x="78806" y="1162758"/>
            <a:ext cx="8172000" cy="5616000"/>
            <a:chOff x="696000" y="144456"/>
            <a:chExt cx="10800003" cy="65306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F2A11A7-6207-B721-5E58-898C5EABF12E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9847489-00B0-4151-D1F9-9CCA1A77B683}"/>
                </a:ext>
              </a:extLst>
            </p:cNvPr>
            <p:cNvSpPr/>
            <p:nvPr/>
          </p:nvSpPr>
          <p:spPr>
            <a:xfrm>
              <a:off x="696000" y="1095743"/>
              <a:ext cx="1080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회원가입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단계별 위치 표시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(02.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약관동의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9F529BD-4F56-E6CA-4CC3-22DDC4F028DC}"/>
                </a:ext>
              </a:extLst>
            </p:cNvPr>
            <p:cNvSpPr/>
            <p:nvPr/>
          </p:nvSpPr>
          <p:spPr>
            <a:xfrm>
              <a:off x="2496000" y="1998802"/>
              <a:ext cx="7200000" cy="26871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약관 동의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체크박스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03FC01-FEB9-7B2A-F1CA-8726FFA2F9B9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80197E-79A4-29DA-FD7D-C2CC963E9237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F8982EE-CC3A-EB35-B673-0BBFE3707393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0CEE184-9977-4B1D-D09F-8539392349DB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4227A8A-2893-C468-ACB3-2F8EB62E4D55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139ED2C-F473-639D-F82B-70176A899E4C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131F6F7-FA2C-275D-58FF-B4E6CA369FAD}"/>
                </a:ext>
              </a:extLst>
            </p:cNvPr>
            <p:cNvSpPr/>
            <p:nvPr/>
          </p:nvSpPr>
          <p:spPr>
            <a:xfrm>
              <a:off x="465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취소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C2F7B6E-BED4-CE0D-C0E7-E8EBCE074F1A}"/>
                </a:ext>
              </a:extLst>
            </p:cNvPr>
            <p:cNvSpPr/>
            <p:nvPr/>
          </p:nvSpPr>
          <p:spPr>
            <a:xfrm>
              <a:off x="6264999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다음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33" name="타원 32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약관 동의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약관 동의 내용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동의여부 체크박스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비동의 시 다음 단계 이동불가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취소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회원가입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다음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다음 단계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438522" y="526997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587659" y="3730626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217860" y="526997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4804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2207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회원가입 신청 양식 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–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일반 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/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기업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5934F5-CA36-0A75-D5FC-864C3884F6D4}"/>
              </a:ext>
            </a:extLst>
          </p:cNvPr>
          <p:cNvSpPr/>
          <p:nvPr/>
        </p:nvSpPr>
        <p:spPr>
          <a:xfrm>
            <a:off x="85129" y="1578379"/>
            <a:ext cx="8171998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0EA8C5-B74B-4C5F-ECD4-1E7DCD4CA913}"/>
              </a:ext>
            </a:extLst>
          </p:cNvPr>
          <p:cNvSpPr/>
          <p:nvPr/>
        </p:nvSpPr>
        <p:spPr>
          <a:xfrm>
            <a:off x="85129" y="1987405"/>
            <a:ext cx="8171998" cy="619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단계별 위치 표시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(03.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가입신청서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DB8C1B-6261-871F-7D5F-5099460AA2E4}"/>
              </a:ext>
            </a:extLst>
          </p:cNvPr>
          <p:cNvSpPr/>
          <p:nvPr/>
        </p:nvSpPr>
        <p:spPr>
          <a:xfrm>
            <a:off x="1447129" y="2763985"/>
            <a:ext cx="5447998" cy="23107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 신청 양식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법인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096EF1-B519-4CB3-666F-FD7C6A12FFF2}"/>
              </a:ext>
            </a:extLst>
          </p:cNvPr>
          <p:cNvSpPr/>
          <p:nvPr/>
        </p:nvSpPr>
        <p:spPr>
          <a:xfrm>
            <a:off x="85131" y="1169353"/>
            <a:ext cx="833220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14FCBE-F307-B40A-66C7-C48D0EA8E0C0}"/>
              </a:ext>
            </a:extLst>
          </p:cNvPr>
          <p:cNvSpPr/>
          <p:nvPr/>
        </p:nvSpPr>
        <p:spPr>
          <a:xfrm>
            <a:off x="6527389" y="1169353"/>
            <a:ext cx="1729740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D247C6-FA8E-DD55-5720-91B044E63C62}"/>
              </a:ext>
            </a:extLst>
          </p:cNvPr>
          <p:cNvSpPr/>
          <p:nvPr/>
        </p:nvSpPr>
        <p:spPr>
          <a:xfrm>
            <a:off x="4843804" y="1169351"/>
            <a:ext cx="1608016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56C4A5-2B69-E82E-2FAE-D2E387AB96DF}"/>
              </a:ext>
            </a:extLst>
          </p:cNvPr>
          <p:cNvSpPr/>
          <p:nvPr/>
        </p:nvSpPr>
        <p:spPr>
          <a:xfrm>
            <a:off x="85129" y="5699193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E391D5-4271-B874-54C2-9F29FAD01061}"/>
              </a:ext>
            </a:extLst>
          </p:cNvPr>
          <p:cNvSpPr/>
          <p:nvPr/>
        </p:nvSpPr>
        <p:spPr>
          <a:xfrm>
            <a:off x="85129" y="6320981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D94928-8C82-33B8-89D2-1F79991F5FA3}"/>
              </a:ext>
            </a:extLst>
          </p:cNvPr>
          <p:cNvSpPr/>
          <p:nvPr/>
        </p:nvSpPr>
        <p:spPr>
          <a:xfrm>
            <a:off x="7712327" y="2445976"/>
            <a:ext cx="544800" cy="3095799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F1DA07-F9B7-10EC-E0A4-5FF98339A1C5}"/>
              </a:ext>
            </a:extLst>
          </p:cNvPr>
          <p:cNvSpPr/>
          <p:nvPr/>
        </p:nvSpPr>
        <p:spPr>
          <a:xfrm>
            <a:off x="3081528" y="5232195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CA59F3-AA01-8340-CA96-B02D56854D5C}"/>
              </a:ext>
            </a:extLst>
          </p:cNvPr>
          <p:cNvSpPr/>
          <p:nvPr/>
        </p:nvSpPr>
        <p:spPr>
          <a:xfrm>
            <a:off x="4299004" y="5232195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22" name="타원 21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회원가입 신청 양식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일반회원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법인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별 양식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필수 입력사항 미입력 시 이동불가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회원가입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회원가입 후 로그인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337197" y="528250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313607" y="372695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6447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로그인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로그인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44C176-F265-5605-2AD0-25170E85C779}"/>
              </a:ext>
            </a:extLst>
          </p:cNvPr>
          <p:cNvGrpSpPr/>
          <p:nvPr/>
        </p:nvGrpSpPr>
        <p:grpSpPr>
          <a:xfrm>
            <a:off x="85129" y="1168066"/>
            <a:ext cx="8172000" cy="5616000"/>
            <a:chOff x="696000" y="144456"/>
            <a:chExt cx="10800003" cy="65306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F6DEB20-1314-81FB-1B58-CD594441ED2B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E81F116-3662-92C9-FDE8-AE3D78680B22}"/>
                </a:ext>
              </a:extLst>
            </p:cNvPr>
            <p:cNvSpPr/>
            <p:nvPr/>
          </p:nvSpPr>
          <p:spPr>
            <a:xfrm>
              <a:off x="696000" y="1086644"/>
              <a:ext cx="1080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환영인사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43904FB-F7FC-3279-596B-25E4F211B022}"/>
                </a:ext>
              </a:extLst>
            </p:cNvPr>
            <p:cNvSpPr/>
            <p:nvPr/>
          </p:nvSpPr>
          <p:spPr>
            <a:xfrm>
              <a:off x="2496000" y="1959266"/>
              <a:ext cx="7200000" cy="32697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로그인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/>
              </a:r>
              <a:b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</a:b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일반 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기업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94EB49B-AEAC-76EF-1242-2C3277593AD7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6A8AFB3-C2B1-829E-962A-890054A322B2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B154174-5BAB-6D24-BC18-0BC29767CF29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62087CB-4ECC-A175-81B1-3A547B04417C}"/>
                </a:ext>
              </a:extLst>
            </p:cNvPr>
            <p:cNvSpPr/>
            <p:nvPr/>
          </p:nvSpPr>
          <p:spPr>
            <a:xfrm>
              <a:off x="3876135" y="3097052"/>
              <a:ext cx="32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아이디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DF3FD5F-17DC-37BE-24FD-C57718527108}"/>
                </a:ext>
              </a:extLst>
            </p:cNvPr>
            <p:cNvSpPr/>
            <p:nvPr/>
          </p:nvSpPr>
          <p:spPr>
            <a:xfrm>
              <a:off x="3876135" y="3576172"/>
              <a:ext cx="32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비밀번호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3E88AEE-36FA-F313-EEDC-C59559F84009}"/>
                </a:ext>
              </a:extLst>
            </p:cNvPr>
            <p:cNvSpPr/>
            <p:nvPr/>
          </p:nvSpPr>
          <p:spPr>
            <a:xfrm>
              <a:off x="7235865" y="3097050"/>
              <a:ext cx="1080000" cy="839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로그인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5790CC4-B877-390F-88D7-D2961B9035D4}"/>
                </a:ext>
              </a:extLst>
            </p:cNvPr>
            <p:cNvSpPr/>
            <p:nvPr/>
          </p:nvSpPr>
          <p:spPr>
            <a:xfrm>
              <a:off x="3876135" y="4195302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회원가입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FF7E2D1-E811-6F14-9962-FA4E4F87A5F6}"/>
                </a:ext>
              </a:extLst>
            </p:cNvPr>
            <p:cNvSpPr/>
            <p:nvPr/>
          </p:nvSpPr>
          <p:spPr>
            <a:xfrm>
              <a:off x="5376000" y="4195302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아이디 찾기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95FCC7E-3EDD-A173-48B3-C09707F13720}"/>
                </a:ext>
              </a:extLst>
            </p:cNvPr>
            <p:cNvSpPr/>
            <p:nvPr/>
          </p:nvSpPr>
          <p:spPr>
            <a:xfrm>
              <a:off x="6875865" y="4195302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비밀번호 찾기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F948516-4636-FE9F-3101-EADDB13503A8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AB22709-84E8-6FB3-DA65-362CA534056A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DF16C10-6116-8AB9-6EA1-FB976DDD27C9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37" name="타원 36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로그인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 성공 시 메인페이지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 실패 시 경고창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회원가입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회원가입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아이디 찾기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 비밀번호 찾기</a:t>
            </a:r>
            <a:endParaRPr lang="en-US" altLang="ko-KR" sz="12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</a:t>
            </a:r>
            <a:r>
              <a:rPr lang="ko-KR" altLang="en-US" sz="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 이동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889236" y="3959931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920611" y="500663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055509" y="500342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190407" y="5004842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73679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마이페이지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3041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회원정보 수정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 /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예매조회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예매내역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취소내역</a:t>
            </a:r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AF97D9-277C-63D9-DEFA-60648E28FA71}"/>
              </a:ext>
            </a:extLst>
          </p:cNvPr>
          <p:cNvSpPr/>
          <p:nvPr/>
        </p:nvSpPr>
        <p:spPr>
          <a:xfrm>
            <a:off x="83973" y="1583045"/>
            <a:ext cx="8171998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메인메뉴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6B8833-37D2-FFA4-F915-3F86B4ACBBC4}"/>
              </a:ext>
            </a:extLst>
          </p:cNvPr>
          <p:cNvSpPr/>
          <p:nvPr/>
        </p:nvSpPr>
        <p:spPr>
          <a:xfrm>
            <a:off x="1445973" y="2016216"/>
            <a:ext cx="2723999" cy="464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79A6FC-ECC5-7F4F-4F92-5BE1E1036BF9}"/>
              </a:ext>
            </a:extLst>
          </p:cNvPr>
          <p:cNvSpPr/>
          <p:nvPr/>
        </p:nvSpPr>
        <p:spPr>
          <a:xfrm>
            <a:off x="83975" y="1174019"/>
            <a:ext cx="833220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 메인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6FD976-0776-36E8-1670-FB0F6F278BC6}"/>
              </a:ext>
            </a:extLst>
          </p:cNvPr>
          <p:cNvSpPr/>
          <p:nvPr/>
        </p:nvSpPr>
        <p:spPr>
          <a:xfrm>
            <a:off x="6526233" y="1174019"/>
            <a:ext cx="1729740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헤더메뉴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084E16C-3B08-8327-172F-89C528E8A3B6}"/>
              </a:ext>
            </a:extLst>
          </p:cNvPr>
          <p:cNvSpPr/>
          <p:nvPr/>
        </p:nvSpPr>
        <p:spPr>
          <a:xfrm>
            <a:off x="4842648" y="1174017"/>
            <a:ext cx="1608016" cy="277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헤더링크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9D3C81-DE82-606D-BC3A-23DA9E45FFD1}"/>
              </a:ext>
            </a:extLst>
          </p:cNvPr>
          <p:cNvSpPr/>
          <p:nvPr/>
        </p:nvSpPr>
        <p:spPr>
          <a:xfrm>
            <a:off x="83973" y="5703859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안내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0352E9-1768-BCB2-30E8-AB91C4A35C60}"/>
              </a:ext>
            </a:extLst>
          </p:cNvPr>
          <p:cNvSpPr/>
          <p:nvPr/>
        </p:nvSpPr>
        <p:spPr>
          <a:xfrm>
            <a:off x="83973" y="6325647"/>
            <a:ext cx="8171998" cy="464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개인정보처리방침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정보공개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국민신문고 </a:t>
            </a:r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웹진구독               관련사이트 바로가기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21857F-41C6-AB8A-A749-BC43C4FAC42F}"/>
              </a:ext>
            </a:extLst>
          </p:cNvPr>
          <p:cNvSpPr/>
          <p:nvPr/>
        </p:nvSpPr>
        <p:spPr>
          <a:xfrm>
            <a:off x="7711171" y="2450642"/>
            <a:ext cx="544800" cy="3095799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퀵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</a:t>
            </a:r>
            <a:endParaRPr lang="en-US" altLang="ko-KR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6DEFAF-18DA-7CC7-7285-821C46BA8B82}"/>
              </a:ext>
            </a:extLst>
          </p:cNvPr>
          <p:cNvSpPr/>
          <p:nvPr/>
        </p:nvSpPr>
        <p:spPr>
          <a:xfrm>
            <a:off x="1445973" y="2635979"/>
            <a:ext cx="5447998" cy="244346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</a:t>
            </a:r>
            <a:endParaRPr lang="en-US" altLang="ko-KR" sz="10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 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 양식 </a:t>
            </a:r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내역</a:t>
            </a:r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 </a:t>
            </a:r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내역</a:t>
            </a:r>
            <a:r>
              <a:rPr lang="en-US" altLang="ko-KR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9FD0F0-DA59-6993-5FA9-98308E4816CB}"/>
              </a:ext>
            </a:extLst>
          </p:cNvPr>
          <p:cNvSpPr/>
          <p:nvPr/>
        </p:nvSpPr>
        <p:spPr>
          <a:xfrm>
            <a:off x="4169972" y="2016216"/>
            <a:ext cx="2723999" cy="4643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조회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5404F2-718F-08EC-C673-CCA3676F484A}"/>
              </a:ext>
            </a:extLst>
          </p:cNvPr>
          <p:cNvSpPr/>
          <p:nvPr/>
        </p:nvSpPr>
        <p:spPr>
          <a:xfrm>
            <a:off x="3625172" y="5236861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C507A2-36B2-598D-C283-C6FAE500F16E}"/>
              </a:ext>
            </a:extLst>
          </p:cNvPr>
          <p:cNvSpPr/>
          <p:nvPr/>
        </p:nvSpPr>
        <p:spPr>
          <a:xfrm>
            <a:off x="5804371" y="5236861"/>
            <a:ext cx="1089600" cy="309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회원탈퇴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24" name="타원 23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회원정보 </a:t>
            </a:r>
            <a:r>
              <a:rPr lang="en-US" altLang="ko-KR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예매조회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아래에 해당 화면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화면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 수정 양식 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예매 내역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 내역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 수정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회원정보 저장 후 수정된 정보 출력</a:t>
            </a: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회원탈퇴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확인 경고문 출력 후 회원탈퇴 진행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17323" y="3749711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738354" y="528795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844353" y="5282678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1445790" y="2011526"/>
            <a:ext cx="5448181" cy="46703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337790" y="2132439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7987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오시는 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오시는 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08CC90-FBAF-02C8-F1B6-FC02B10896EA}"/>
              </a:ext>
            </a:extLst>
          </p:cNvPr>
          <p:cNvGrpSpPr/>
          <p:nvPr/>
        </p:nvGrpSpPr>
        <p:grpSpPr>
          <a:xfrm>
            <a:off x="83973" y="1173540"/>
            <a:ext cx="8172000" cy="5616000"/>
            <a:chOff x="696000" y="144456"/>
            <a:chExt cx="10800003" cy="65306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A07C80-7E8D-D78F-9542-6DC74A5A1285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28D8EC4-2DBA-E50D-5133-308A9969FD9B}"/>
                </a:ext>
              </a:extLst>
            </p:cNvPr>
            <p:cNvSpPr/>
            <p:nvPr/>
          </p:nvSpPr>
          <p:spPr>
            <a:xfrm>
              <a:off x="2496000" y="1123821"/>
              <a:ext cx="720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오시는 길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주소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A58D3A-6104-5B66-F13A-6223B47A7852}"/>
                </a:ext>
              </a:extLst>
            </p:cNvPr>
            <p:cNvSpPr/>
            <p:nvPr/>
          </p:nvSpPr>
          <p:spPr>
            <a:xfrm>
              <a:off x="2483040" y="2021944"/>
              <a:ext cx="7200000" cy="151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지도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B29BB85-C71E-1EDF-5348-1A500449768B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8A444BE-C048-DF8C-E025-4B68D837510A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2E2454-934F-6141-3F31-C3FEE8A0D216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34A0D8B-3C3A-11D0-2D9D-DBFA0DE2965D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E407EE7-10CE-A154-AC28-7235BECA7006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45EF4B4-349A-3801-C781-1E36A3C682D4}"/>
                </a:ext>
              </a:extLst>
            </p:cNvPr>
            <p:cNvSpPr/>
            <p:nvPr/>
          </p:nvSpPr>
          <p:spPr>
            <a:xfrm>
              <a:off x="2496000" y="3717000"/>
              <a:ext cx="7200000" cy="151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교통이용안내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/>
              </a:r>
              <a:b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</a:b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대중교통 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</a:t>
              </a:r>
              <a:r>
                <a: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시외교통</a:t>
              </a:r>
              <a:r>
                <a:rPr lang="en-US" altLang="ko-KR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7CB754A-FFE7-30F2-BC4C-603B96B22570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21" name="타원 20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지도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국립아시아문화전당 위치 표시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교통이용안내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대중교통</a:t>
            </a:r>
            <a:r>
              <a:rPr lang="en-US" altLang="ko-KR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시외교통 정보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258752" y="4713959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738477" y="3327270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479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54181D-9B0D-4B5F-A8FD-707CFD33C795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04715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47029" y="383943"/>
            <a:ext cx="108234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화면설계도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42856B-8129-115A-43C7-1A0B04C978D6}"/>
              </a:ext>
            </a:extLst>
          </p:cNvPr>
          <p:cNvCxnSpPr>
            <a:cxnSpLocks/>
          </p:cNvCxnSpPr>
          <p:nvPr/>
        </p:nvCxnSpPr>
        <p:spPr>
          <a:xfrm>
            <a:off x="1176406" y="152473"/>
            <a:ext cx="0" cy="770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525-07C2-8F5E-DDF6-0A09C68F4F00}"/>
              </a:ext>
            </a:extLst>
          </p:cNvPr>
          <p:cNvSpPr txBox="1"/>
          <p:nvPr/>
        </p:nvSpPr>
        <p:spPr>
          <a:xfrm>
            <a:off x="1204715" y="676096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공지사항 목록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9CCC7F1-6600-F4E6-5BF6-22B2D1494CC8}"/>
              </a:ext>
            </a:extLst>
          </p:cNvPr>
          <p:cNvGrpSpPr/>
          <p:nvPr/>
        </p:nvGrpSpPr>
        <p:grpSpPr>
          <a:xfrm>
            <a:off x="83124" y="1168112"/>
            <a:ext cx="8172000" cy="5616000"/>
            <a:chOff x="696000" y="144456"/>
            <a:chExt cx="10800003" cy="65306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155C89-4F58-6B32-F2D6-463E4B109A30}"/>
                </a:ext>
              </a:extLst>
            </p:cNvPr>
            <p:cNvSpPr/>
            <p:nvPr/>
          </p:nvSpPr>
          <p:spPr>
            <a:xfrm>
              <a:off x="696000" y="620101"/>
              <a:ext cx="10800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메인메뉴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8B74EDD-0094-5EAE-7DD3-5BEA6613E9CE}"/>
                </a:ext>
              </a:extLst>
            </p:cNvPr>
            <p:cNvSpPr/>
            <p:nvPr/>
          </p:nvSpPr>
          <p:spPr>
            <a:xfrm>
              <a:off x="2496000" y="1123821"/>
              <a:ext cx="7200000" cy="3562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공지사항 게시판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목록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AEC39AD-C337-AB89-A641-246DFBE39C0A}"/>
                </a:ext>
              </a:extLst>
            </p:cNvPr>
            <p:cNvSpPr/>
            <p:nvPr/>
          </p:nvSpPr>
          <p:spPr>
            <a:xfrm>
              <a:off x="696002" y="144458"/>
              <a:ext cx="110117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홈 메인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EFF8D16-1951-8465-CF3A-7BCD8C1FD9E1}"/>
                </a:ext>
              </a:extLst>
            </p:cNvPr>
            <p:cNvSpPr/>
            <p:nvPr/>
          </p:nvSpPr>
          <p:spPr>
            <a:xfrm>
              <a:off x="9210003" y="144458"/>
              <a:ext cx="2286000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헤더메뉴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EFBC8D2-01C0-6594-90CB-E9B085A50029}"/>
                </a:ext>
              </a:extLst>
            </p:cNvPr>
            <p:cNvSpPr/>
            <p:nvPr/>
          </p:nvSpPr>
          <p:spPr>
            <a:xfrm>
              <a:off x="6985000" y="144456"/>
              <a:ext cx="2125132" cy="323022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헤더링크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839351B-8E61-F427-9567-1FB76DFFC321}"/>
                </a:ext>
              </a:extLst>
            </p:cNvPr>
            <p:cNvSpPr/>
            <p:nvPr/>
          </p:nvSpPr>
          <p:spPr>
            <a:xfrm>
              <a:off x="696000" y="5412056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문의 안내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1568E6D-3865-06AE-F5BE-8219D4FF9907}"/>
                </a:ext>
              </a:extLst>
            </p:cNvPr>
            <p:cNvSpPr/>
            <p:nvPr/>
          </p:nvSpPr>
          <p:spPr>
            <a:xfrm>
              <a:off x="696000" y="6135112"/>
              <a:ext cx="10800000" cy="540000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개인정보처리방침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정보공개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국민신문고 </a:t>
              </a:r>
              <a:r>
                <a:rPr lang="en-US" altLang="ko-KR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| </a:t>
              </a:r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웹진구독               관련사이트 바로가기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1B5A75-2B68-5C01-27F1-AC6E05644516}"/>
                </a:ext>
              </a:extLst>
            </p:cNvPr>
            <p:cNvSpPr/>
            <p:nvPr/>
          </p:nvSpPr>
          <p:spPr>
            <a:xfrm>
              <a:off x="10776000" y="1629000"/>
              <a:ext cx="720000" cy="360000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퀵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메</a:t>
              </a:r>
              <a:endParaRPr lang="en-US" altLang="ko-KR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뉴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CE66028-F181-BBCD-E7FD-2D6F66DFD0F8}"/>
                </a:ext>
              </a:extLst>
            </p:cNvPr>
            <p:cNvSpPr/>
            <p:nvPr/>
          </p:nvSpPr>
          <p:spPr>
            <a:xfrm>
              <a:off x="5376000" y="4869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글 쓰기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D96C41-4E1A-16F8-5CD3-E25956F4EC17}"/>
              </a:ext>
            </a:extLst>
          </p:cNvPr>
          <p:cNvSpPr/>
          <p:nvPr/>
        </p:nvSpPr>
        <p:spPr>
          <a:xfrm>
            <a:off x="37793" y="1917509"/>
            <a:ext cx="7599956" cy="3692953"/>
          </a:xfrm>
          <a:prstGeom prst="rect">
            <a:avLst/>
          </a:prstGeom>
          <a:noFill/>
          <a:ln w="25400">
            <a:solidFill>
              <a:srgbClr val="CC0000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529932" y="5425479"/>
            <a:ext cx="216000" cy="307777"/>
            <a:chOff x="7548221" y="5896761"/>
            <a:chExt cx="216000" cy="307777"/>
          </a:xfrm>
        </p:grpSpPr>
        <p:sp>
          <p:nvSpPr>
            <p:cNvPr id="30" name="타원 29"/>
            <p:cNvSpPr/>
            <p:nvPr/>
          </p:nvSpPr>
          <p:spPr>
            <a:xfrm>
              <a:off x="7548221" y="596663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48221" y="5896761"/>
              <a:ext cx="21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CC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★</a:t>
              </a:r>
              <a:endParaRPr lang="ko-KR" altLang="en-US" sz="140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A82B843-C169-BDB0-7792-575187F4CC0E}"/>
              </a:ext>
            </a:extLst>
          </p:cNvPr>
          <p:cNvSpPr/>
          <p:nvPr/>
        </p:nvSpPr>
        <p:spPr>
          <a:xfrm>
            <a:off x="8345767" y="1094134"/>
            <a:ext cx="3854690" cy="576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 공지사항 게시판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작성한 글 리스트 출력</a:t>
            </a:r>
            <a:endParaRPr lang="en-US" altLang="ko-KR" sz="9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 글 쓰기</a:t>
            </a:r>
            <a:endParaRPr lang="en-US" altLang="ko-KR" sz="1200" b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r>
              <a:rPr lang="ko-KR" altLang="en-US" sz="9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 시 해당 페이지 이동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굴림" panose="020B0600000101010101" pitchFamily="50" charset="-127"/>
              <a:buChar char="−"/>
            </a:pP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200" b="1" smtClean="0">
                <a:solidFill>
                  <a:srgbClr val="CC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★</a:t>
            </a:r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b="1" u="sng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화면별로 변하는 섹션</a:t>
            </a:r>
            <a:endParaRPr lang="en-US" altLang="ko-KR" sz="120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689292" y="5276773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408323" y="3364215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9726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2741</Words>
  <Application>Microsoft Office PowerPoint</Application>
  <PresentationFormat>와이드스크린</PresentationFormat>
  <Paragraphs>1217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Arial Nova Light</vt:lpstr>
      <vt:lpstr>굴림</vt:lpstr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BIG603-15</cp:lastModifiedBy>
  <cp:revision>140</cp:revision>
  <dcterms:created xsi:type="dcterms:W3CDTF">2020-09-07T02:34:06Z</dcterms:created>
  <dcterms:modified xsi:type="dcterms:W3CDTF">2023-05-08T07:56:08Z</dcterms:modified>
</cp:coreProperties>
</file>