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35" r:id="rId3"/>
    <p:sldId id="297" r:id="rId4"/>
    <p:sldId id="299" r:id="rId5"/>
    <p:sldId id="300" r:id="rId6"/>
    <p:sldId id="320" r:id="rId7"/>
    <p:sldId id="316" r:id="rId8"/>
    <p:sldId id="303" r:id="rId9"/>
    <p:sldId id="304" r:id="rId10"/>
    <p:sldId id="305" r:id="rId11"/>
    <p:sldId id="306" r:id="rId12"/>
    <p:sldId id="307" r:id="rId13"/>
    <p:sldId id="308" r:id="rId14"/>
    <p:sldId id="312" r:id="rId15"/>
    <p:sldId id="313" r:id="rId16"/>
    <p:sldId id="314" r:id="rId17"/>
    <p:sldId id="309" r:id="rId18"/>
    <p:sldId id="315" r:id="rId19"/>
    <p:sldId id="310" r:id="rId20"/>
    <p:sldId id="340" r:id="rId21"/>
    <p:sldId id="338" r:id="rId22"/>
    <p:sldId id="321" r:id="rId23"/>
    <p:sldId id="327" r:id="rId24"/>
    <p:sldId id="339" r:id="rId25"/>
    <p:sldId id="330" r:id="rId26"/>
    <p:sldId id="328" r:id="rId27"/>
    <p:sldId id="32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FFD966"/>
    <a:srgbClr val="FFFFFF"/>
    <a:srgbClr val="393939"/>
    <a:srgbClr val="04396C"/>
    <a:srgbClr val="1E3252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406807" y="2676872"/>
            <a:ext cx="5378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>
                <a:solidFill>
                  <a:schemeClr val="bg1"/>
                </a:solidFill>
              </a:rPr>
              <a:t>국립아시아문화전당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756000" y="2172890"/>
            <a:ext cx="46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756000" y="4011850"/>
            <a:ext cx="46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459178" y="4346555"/>
            <a:ext cx="3273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홈페이지 및 </a:t>
            </a:r>
            <a:r>
              <a:rPr lang="ko-KR" altLang="en-US" sz="1600" dirty="0" err="1">
                <a:solidFill>
                  <a:schemeClr val="bg1"/>
                </a:solidFill>
              </a:rPr>
              <a:t>예매발권시스템</a:t>
            </a:r>
            <a:r>
              <a:rPr lang="ko-KR" altLang="en-US" sz="1600" dirty="0">
                <a:solidFill>
                  <a:schemeClr val="bg1"/>
                </a:solidFill>
              </a:rPr>
              <a:t> 구축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조 소프트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글쓰기 양식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D8BF45-6BBD-54B5-2478-493C827164AD}"/>
              </a:ext>
            </a:extLst>
          </p:cNvPr>
          <p:cNvSpPr/>
          <p:nvPr/>
        </p:nvSpPr>
        <p:spPr>
          <a:xfrm>
            <a:off x="1445973" y="2011839"/>
            <a:ext cx="5447998" cy="4170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FF93-2B85-2BEF-D4BB-82EFF3C2DBE0}"/>
              </a:ext>
            </a:extLst>
          </p:cNvPr>
          <p:cNvSpPr/>
          <p:nvPr/>
        </p:nvSpPr>
        <p:spPr>
          <a:xfrm>
            <a:off x="3625172" y="558797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  <p:sp>
        <p:nvSpPr>
          <p:cNvPr id="24" name="타원 23"/>
          <p:cNvSpPr/>
          <p:nvPr/>
        </p:nvSpPr>
        <p:spPr>
          <a:xfrm>
            <a:off x="3753944" y="563226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279019" y="37553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글 쓰기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등록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글 등록 후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9" name="타원 28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421669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360196-7318-C676-E2C4-F1D9680B6C3E}"/>
              </a:ext>
            </a:extLst>
          </p:cNvPr>
          <p:cNvSpPr/>
          <p:nvPr/>
        </p:nvSpPr>
        <p:spPr>
          <a:xfrm>
            <a:off x="1445973" y="2019501"/>
            <a:ext cx="5447998" cy="2552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상세보기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AFF67B-E723-DAB7-3E50-D72CCC740B75}"/>
              </a:ext>
            </a:extLst>
          </p:cNvPr>
          <p:cNvSpPr/>
          <p:nvPr/>
        </p:nvSpPr>
        <p:spPr>
          <a:xfrm>
            <a:off x="1445973" y="4668682"/>
            <a:ext cx="5447998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B483EE-5136-29B5-C904-715656C78176}"/>
              </a:ext>
            </a:extLst>
          </p:cNvPr>
          <p:cNvSpPr/>
          <p:nvPr/>
        </p:nvSpPr>
        <p:spPr>
          <a:xfrm>
            <a:off x="6349171" y="5762139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BC8D66-3535-FAE8-9506-0596F31663F3}"/>
              </a:ext>
            </a:extLst>
          </p:cNvPr>
          <p:cNvSpPr/>
          <p:nvPr/>
        </p:nvSpPr>
        <p:spPr>
          <a:xfrm>
            <a:off x="1445973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7DE2C8-C7FA-5422-39A5-A4CAEE971D98}"/>
              </a:ext>
            </a:extLst>
          </p:cNvPr>
          <p:cNvSpPr/>
          <p:nvPr/>
        </p:nvSpPr>
        <p:spPr>
          <a:xfrm>
            <a:off x="2039630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25" name="타원 24"/>
          <p:cNvSpPr/>
          <p:nvPr/>
        </p:nvSpPr>
        <p:spPr>
          <a:xfrm>
            <a:off x="3621771" y="479286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343673" y="318775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상세보기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 글 내용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첨부파일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 시 해당 파일명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첨부파일 다운로드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삭제확인 알림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글 삭제 후 공지사항 목록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 글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글 제목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해당하는 글이 없을 때 미출력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10010" y="51940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00753" y="51940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13571" y="56276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6" name="타원 4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C8D66-3535-FAE8-9506-0596F31663F3}"/>
              </a:ext>
            </a:extLst>
          </p:cNvPr>
          <p:cNvSpPr/>
          <p:nvPr/>
        </p:nvSpPr>
        <p:spPr>
          <a:xfrm>
            <a:off x="1445972" y="5762139"/>
            <a:ext cx="1138457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이전글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다음글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907200" y="56276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5225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F62091-5709-074F-1FBF-1C0A842057DA}"/>
              </a:ext>
            </a:extLst>
          </p:cNvPr>
          <p:cNvSpPr/>
          <p:nvPr/>
        </p:nvSpPr>
        <p:spPr>
          <a:xfrm>
            <a:off x="1129377" y="2018624"/>
            <a:ext cx="5447998" cy="4141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수정하기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F08B31-ECE7-E9AA-9132-7B8ED4502284}"/>
              </a:ext>
            </a:extLst>
          </p:cNvPr>
          <p:cNvSpPr/>
          <p:nvPr/>
        </p:nvSpPr>
        <p:spPr>
          <a:xfrm>
            <a:off x="3366627" y="561489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수정하기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수정하기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수정 내용 저장 후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9695" y="56600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87534" y="391150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7" name="타원 2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650763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고객의 소리 </a:t>
            </a:r>
            <a:r>
              <a:rPr lang="en-US" altLang="ko-KR" sz="3600" spc="-300" smtClean="0">
                <a:solidFill>
                  <a:schemeClr val="bg1"/>
                </a:solidFill>
              </a:rPr>
              <a:t>(Q&amp;A)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고객의 소리 목록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82" name="타원 8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B74EDD-0094-5EAE-7DD3-5BEA6613E9CE}"/>
              </a:ext>
            </a:extLst>
          </p:cNvPr>
          <p:cNvSpPr/>
          <p:nvPr/>
        </p:nvSpPr>
        <p:spPr>
          <a:xfrm>
            <a:off x="1129377" y="2872509"/>
            <a:ext cx="5447998" cy="25667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E66028-F181-BBCD-E7FD-2D6F66DFD0F8}"/>
              </a:ext>
            </a:extLst>
          </p:cNvPr>
          <p:cNvSpPr/>
          <p:nvPr/>
        </p:nvSpPr>
        <p:spPr>
          <a:xfrm>
            <a:off x="5487775" y="559671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  <p:sp>
        <p:nvSpPr>
          <p:cNvPr id="26" name="타원 25"/>
          <p:cNvSpPr/>
          <p:nvPr/>
        </p:nvSpPr>
        <p:spPr>
          <a:xfrm>
            <a:off x="5552744" y="564253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983610" y="404790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E66028-F181-BBCD-E7FD-2D6F66DFD0F8}"/>
              </a:ext>
            </a:extLst>
          </p:cNvPr>
          <p:cNvSpPr/>
          <p:nvPr/>
        </p:nvSpPr>
        <p:spPr>
          <a:xfrm>
            <a:off x="5487775" y="2405511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기능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24719" y="244928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검색 기능</a:t>
            </a:r>
            <a:endParaRPr lang="en-US" altLang="ko-KR" sz="12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원하는 카테고리 선택 후 검색 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</a:t>
            </a:r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 </a:t>
            </a:r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  <a:endParaRPr lang="en-US" altLang="ko-KR" sz="12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작성한 글 리스트 출력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  <a:r>
              <a:rPr lang="en-US" altLang="ko-KR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  <a:endParaRPr lang="en-US" altLang="ko-KR" sz="12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dirty="0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</a:t>
            </a:r>
            <a:r>
              <a:rPr lang="ko-KR" altLang="en-US" sz="1200" b="1" u="sng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변하는 섹션</a:t>
            </a:r>
            <a:endParaRPr lang="en-US" altLang="ko-KR" sz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3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고객의 소리 </a:t>
            </a:r>
            <a:r>
              <a:rPr lang="en-US" altLang="ko-KR" sz="3600" spc="-300">
                <a:solidFill>
                  <a:schemeClr val="bg1"/>
                </a:solidFill>
              </a:rPr>
              <a:t>(Q&amp;A)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글쓰기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고객의 소리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등록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등록 후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D8BF45-6BBD-54B5-2478-493C827164AD}"/>
              </a:ext>
            </a:extLst>
          </p:cNvPr>
          <p:cNvSpPr/>
          <p:nvPr/>
        </p:nvSpPr>
        <p:spPr>
          <a:xfrm>
            <a:off x="1445973" y="2011839"/>
            <a:ext cx="5447998" cy="4170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 글 쓰기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DFF93-2B85-2BEF-D4BB-82EFF3C2DBE0}"/>
              </a:ext>
            </a:extLst>
          </p:cNvPr>
          <p:cNvSpPr/>
          <p:nvPr/>
        </p:nvSpPr>
        <p:spPr>
          <a:xfrm>
            <a:off x="3625172" y="558797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  <p:sp>
        <p:nvSpPr>
          <p:cNvPr id="29" name="타원 28"/>
          <p:cNvSpPr/>
          <p:nvPr/>
        </p:nvSpPr>
        <p:spPr>
          <a:xfrm>
            <a:off x="3753944" y="563226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220828" y="37553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3" name="타원 3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3562916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고객의 소리 </a:t>
            </a:r>
            <a:r>
              <a:rPr lang="en-US" altLang="ko-KR" sz="3600" spc="-300">
                <a:solidFill>
                  <a:schemeClr val="bg1"/>
                </a:solidFill>
              </a:rPr>
              <a:t>(Q&amp;A)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360196-7318-C676-E2C4-F1D9680B6C3E}"/>
              </a:ext>
            </a:extLst>
          </p:cNvPr>
          <p:cNvSpPr/>
          <p:nvPr/>
        </p:nvSpPr>
        <p:spPr>
          <a:xfrm>
            <a:off x="1445973" y="2019501"/>
            <a:ext cx="5447998" cy="2552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 상세보기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내용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AFF67B-E723-DAB7-3E50-D72CCC740B75}"/>
              </a:ext>
            </a:extLst>
          </p:cNvPr>
          <p:cNvSpPr/>
          <p:nvPr/>
        </p:nvSpPr>
        <p:spPr>
          <a:xfrm>
            <a:off x="1445973" y="4668682"/>
            <a:ext cx="5447998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첨부파일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B483EE-5136-29B5-C904-715656C78176}"/>
              </a:ext>
            </a:extLst>
          </p:cNvPr>
          <p:cNvSpPr/>
          <p:nvPr/>
        </p:nvSpPr>
        <p:spPr>
          <a:xfrm>
            <a:off x="6349171" y="5762139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BC8D66-3535-FAE8-9506-0596F31663F3}"/>
              </a:ext>
            </a:extLst>
          </p:cNvPr>
          <p:cNvSpPr/>
          <p:nvPr/>
        </p:nvSpPr>
        <p:spPr>
          <a:xfrm>
            <a:off x="1445973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7DE2C8-C7FA-5422-39A5-A4CAEE971D98}"/>
              </a:ext>
            </a:extLst>
          </p:cNvPr>
          <p:cNvSpPr/>
          <p:nvPr/>
        </p:nvSpPr>
        <p:spPr>
          <a:xfrm>
            <a:off x="2039630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47" name="타원 46"/>
          <p:cNvSpPr/>
          <p:nvPr/>
        </p:nvSpPr>
        <p:spPr>
          <a:xfrm>
            <a:off x="3621771" y="479286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10421" y="318775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610010" y="51940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200753" y="51940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13571" y="56276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4" name="타원 53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BC8D66-3535-FAE8-9506-0596F31663F3}"/>
              </a:ext>
            </a:extLst>
          </p:cNvPr>
          <p:cNvSpPr/>
          <p:nvPr/>
        </p:nvSpPr>
        <p:spPr>
          <a:xfrm>
            <a:off x="1445972" y="5762139"/>
            <a:ext cx="1138457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다음글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907200" y="56276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7DE2C8-C7FA-5422-39A5-A4CAEE971D98}"/>
              </a:ext>
            </a:extLst>
          </p:cNvPr>
          <p:cNvSpPr/>
          <p:nvPr/>
        </p:nvSpPr>
        <p:spPr>
          <a:xfrm>
            <a:off x="6349171" y="5323293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답글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513571" y="519657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고객의 소리 상세보기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 글 내용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첨부파일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 시 해당 파일명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첨부파일 다운로드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삭제확인 알림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글 삭제 후 고객의 소리 목록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이전 글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글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이전 글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글 제목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해당하는 글이 없을 때 미출력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답글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50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고객의 소리 </a:t>
            </a:r>
            <a:r>
              <a:rPr lang="en-US" altLang="ko-KR" sz="3600" spc="-300">
                <a:solidFill>
                  <a:schemeClr val="bg1"/>
                </a:solidFill>
              </a:rPr>
              <a:t>(Q&amp;A)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고객의 소리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수정하기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수정 내용 저장 후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F62091-5709-074F-1FBF-1C0A842057DA}"/>
              </a:ext>
            </a:extLst>
          </p:cNvPr>
          <p:cNvSpPr/>
          <p:nvPr/>
        </p:nvSpPr>
        <p:spPr>
          <a:xfrm>
            <a:off x="1129377" y="2018624"/>
            <a:ext cx="5447998" cy="4141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 소리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F08B31-ECE7-E9AA-9132-7B8ED4502284}"/>
              </a:ext>
            </a:extLst>
          </p:cNvPr>
          <p:cNvSpPr/>
          <p:nvPr/>
        </p:nvSpPr>
        <p:spPr>
          <a:xfrm>
            <a:off x="3366627" y="561489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</a:p>
        </p:txBody>
      </p:sp>
      <p:sp>
        <p:nvSpPr>
          <p:cNvPr id="29" name="타원 28"/>
          <p:cNvSpPr/>
          <p:nvPr/>
        </p:nvSpPr>
        <p:spPr>
          <a:xfrm>
            <a:off x="3399695" y="56600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832118" y="390227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3" name="타원 3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2978395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프로그램 </a:t>
            </a:r>
            <a:r>
              <a:rPr lang="en-US" altLang="ko-KR" sz="3600" spc="-300" smtClean="0">
                <a:solidFill>
                  <a:schemeClr val="bg1"/>
                </a:solidFill>
              </a:rPr>
              <a:t>(</a:t>
            </a:r>
            <a:r>
              <a:rPr lang="ko-KR" altLang="en-US" sz="3600" spc="-300" smtClean="0">
                <a:solidFill>
                  <a:schemeClr val="bg1"/>
                </a:solidFill>
              </a:rPr>
              <a:t>공연 </a:t>
            </a:r>
            <a:r>
              <a:rPr lang="en-US" altLang="ko-KR" sz="3600" spc="-300" smtClean="0">
                <a:solidFill>
                  <a:schemeClr val="bg1"/>
                </a:solidFill>
              </a:rPr>
              <a:t>/ </a:t>
            </a:r>
            <a:r>
              <a:rPr lang="ko-KR" altLang="en-US" sz="3600" spc="-300" smtClean="0">
                <a:solidFill>
                  <a:schemeClr val="bg1"/>
                </a:solidFill>
              </a:rPr>
              <a:t>전시 </a:t>
            </a:r>
            <a:r>
              <a:rPr lang="en-US" altLang="ko-KR" sz="3600" spc="-300" smtClean="0">
                <a:solidFill>
                  <a:schemeClr val="bg1"/>
                </a:solidFill>
              </a:rPr>
              <a:t>/ </a:t>
            </a:r>
            <a:r>
              <a:rPr lang="ko-KR" altLang="en-US" sz="3600" spc="-300" smtClean="0">
                <a:solidFill>
                  <a:schemeClr val="bg1"/>
                </a:solidFill>
              </a:rPr>
              <a:t>행사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프로그램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6AA44-6A71-3F8C-EA9C-743260E801C6}"/>
              </a:ext>
            </a:extLst>
          </p:cNvPr>
          <p:cNvSpPr/>
          <p:nvPr/>
        </p:nvSpPr>
        <p:spPr>
          <a:xfrm>
            <a:off x="1707885" y="2219760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E809A4-231A-FCE6-FB9E-28DADF003F54}"/>
              </a:ext>
            </a:extLst>
          </p:cNvPr>
          <p:cNvSpPr/>
          <p:nvPr/>
        </p:nvSpPr>
        <p:spPr>
          <a:xfrm>
            <a:off x="3134037" y="2219760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73942E-CC95-5441-3E1A-3CD63A4BA70E}"/>
              </a:ext>
            </a:extLst>
          </p:cNvPr>
          <p:cNvSpPr/>
          <p:nvPr/>
        </p:nvSpPr>
        <p:spPr>
          <a:xfrm>
            <a:off x="4560190" y="2219760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E77E1E-B2ED-A851-4004-CE9331F67AAC}"/>
              </a:ext>
            </a:extLst>
          </p:cNvPr>
          <p:cNvSpPr/>
          <p:nvPr/>
        </p:nvSpPr>
        <p:spPr>
          <a:xfrm>
            <a:off x="1707885" y="3922037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CD39BE-C10B-C689-9BD0-7DEBA632F431}"/>
              </a:ext>
            </a:extLst>
          </p:cNvPr>
          <p:cNvSpPr/>
          <p:nvPr/>
        </p:nvSpPr>
        <p:spPr>
          <a:xfrm>
            <a:off x="3134037" y="3922037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ECC8A8-9F0A-C92C-55F3-D4956532AEAF}"/>
              </a:ext>
            </a:extLst>
          </p:cNvPr>
          <p:cNvSpPr/>
          <p:nvPr/>
        </p:nvSpPr>
        <p:spPr>
          <a:xfrm>
            <a:off x="4560190" y="3922037"/>
            <a:ext cx="1362000" cy="1547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34D4E2-D88F-DF6C-7299-8CC0F4C62195}"/>
              </a:ext>
            </a:extLst>
          </p:cNvPr>
          <p:cNvSpPr/>
          <p:nvPr/>
        </p:nvSpPr>
        <p:spPr>
          <a:xfrm>
            <a:off x="3134037" y="5673781"/>
            <a:ext cx="1362000" cy="2279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배너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배너에 프로그램 이미지 삽입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상세보기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307802" y="567976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707885" y="2222799"/>
            <a:ext cx="4214305" cy="32471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99800" y="212135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6" name="타원 3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3493247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프로그램 </a:t>
            </a:r>
            <a:r>
              <a:rPr lang="en-US" altLang="ko-KR" sz="3600" spc="-300" smtClean="0">
                <a:solidFill>
                  <a:schemeClr val="bg1"/>
                </a:solidFill>
              </a:rPr>
              <a:t>(</a:t>
            </a:r>
            <a:r>
              <a:rPr lang="ko-KR" altLang="en-US" sz="3600" spc="-300" smtClean="0">
                <a:solidFill>
                  <a:schemeClr val="bg1"/>
                </a:solidFill>
              </a:rPr>
              <a:t>공연 </a:t>
            </a:r>
            <a:r>
              <a:rPr lang="en-US" altLang="ko-KR" sz="3600" spc="-300" smtClean="0">
                <a:solidFill>
                  <a:schemeClr val="bg1"/>
                </a:solidFill>
              </a:rPr>
              <a:t>/ </a:t>
            </a:r>
            <a:r>
              <a:rPr lang="ko-KR" altLang="en-US" sz="3600" spc="-300" smtClean="0">
                <a:solidFill>
                  <a:schemeClr val="bg1"/>
                </a:solidFill>
              </a:rPr>
              <a:t>전시 </a:t>
            </a:r>
            <a:r>
              <a:rPr lang="en-US" altLang="ko-KR" sz="3600" spc="-300" dirty="0">
                <a:solidFill>
                  <a:schemeClr val="bg1"/>
                </a:solidFill>
              </a:rPr>
              <a:t>/ </a:t>
            </a:r>
            <a:r>
              <a:rPr lang="ko-KR" altLang="en-US" sz="3600" spc="-300" dirty="0">
                <a:solidFill>
                  <a:schemeClr val="bg1"/>
                </a:solidFill>
              </a:rPr>
              <a:t>행사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6A3816-134A-1E82-9CCB-ED1D2AC5D592}"/>
              </a:ext>
            </a:extLst>
          </p:cNvPr>
          <p:cNvSpPr/>
          <p:nvPr/>
        </p:nvSpPr>
        <p:spPr>
          <a:xfrm>
            <a:off x="4135480" y="5876264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99CF9F-3514-FB04-8653-30FF3BA28843}"/>
              </a:ext>
            </a:extLst>
          </p:cNvPr>
          <p:cNvSpPr/>
          <p:nvPr/>
        </p:nvSpPr>
        <p:spPr>
          <a:xfrm>
            <a:off x="2950196" y="5879321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59B9DA-5AFF-CA69-B8EA-7BDF7978A049}"/>
              </a:ext>
            </a:extLst>
          </p:cNvPr>
          <p:cNvSpPr/>
          <p:nvPr/>
        </p:nvSpPr>
        <p:spPr>
          <a:xfrm>
            <a:off x="3543853" y="5879321"/>
            <a:ext cx="5448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B8A4C3-DA55-9A38-6096-344890F5EED6}"/>
              </a:ext>
            </a:extLst>
          </p:cNvPr>
          <p:cNvSpPr/>
          <p:nvPr/>
        </p:nvSpPr>
        <p:spPr>
          <a:xfrm>
            <a:off x="1129377" y="2011839"/>
            <a:ext cx="2042999" cy="30658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썸네일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4017A0-10F8-C7C6-1281-B554C5C7D5B8}"/>
              </a:ext>
            </a:extLst>
          </p:cNvPr>
          <p:cNvSpPr/>
          <p:nvPr/>
        </p:nvSpPr>
        <p:spPr>
          <a:xfrm>
            <a:off x="3328574" y="4613325"/>
            <a:ext cx="3248806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EE064A-E353-EE97-0596-39FACEE6633B}"/>
              </a:ext>
            </a:extLst>
          </p:cNvPr>
          <p:cNvSpPr/>
          <p:nvPr/>
        </p:nvSpPr>
        <p:spPr>
          <a:xfrm>
            <a:off x="3328574" y="2014865"/>
            <a:ext cx="3248806" cy="181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ADE7B5-5D1F-1E17-8635-1E9F45450714}"/>
              </a:ext>
            </a:extLst>
          </p:cNvPr>
          <p:cNvSpPr/>
          <p:nvPr/>
        </p:nvSpPr>
        <p:spPr>
          <a:xfrm>
            <a:off x="3328574" y="3991537"/>
            <a:ext cx="3248806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예매 회차 선택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93627" y="28164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58177" y="343676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프로그램 썸네일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카테고리에 해당하는 프로그램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이미지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프로그램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카테고리에 해당하는 프로그램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예매 날짜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선택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날짜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옵션 선택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예매하기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삭제확인 알림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삭제 후 프로그램 목록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프로그램 목록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002385" y="411572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420129" y="473751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114596" y="57493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07238" y="57493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99379" y="57493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2" name="타원 5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4017A0-10F8-C7C6-1281-B554C5C7D5B8}"/>
              </a:ext>
            </a:extLst>
          </p:cNvPr>
          <p:cNvSpPr/>
          <p:nvPr/>
        </p:nvSpPr>
        <p:spPr>
          <a:xfrm>
            <a:off x="1129377" y="5240447"/>
            <a:ext cx="5448000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내용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172376" y="536463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4292296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예매페이지 </a:t>
            </a:r>
            <a:r>
              <a:rPr lang="en-US" altLang="ko-KR" sz="3600" spc="-300" smtClean="0">
                <a:solidFill>
                  <a:schemeClr val="bg1"/>
                </a:solidFill>
              </a:rPr>
              <a:t>(</a:t>
            </a:r>
            <a:r>
              <a:rPr lang="ko-KR" altLang="en-US" sz="3600" spc="-300" smtClean="0">
                <a:solidFill>
                  <a:schemeClr val="bg1"/>
                </a:solidFill>
              </a:rPr>
              <a:t>공연</a:t>
            </a:r>
            <a:r>
              <a:rPr lang="en-US" altLang="ko-KR" sz="3600" spc="-300" smtClean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좌석선택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DE06FF-E4F5-0019-7F43-55DC0F3ADC60}"/>
              </a:ext>
            </a:extLst>
          </p:cNvPr>
          <p:cNvSpPr/>
          <p:nvPr/>
        </p:nvSpPr>
        <p:spPr>
          <a:xfrm>
            <a:off x="262528" y="2180837"/>
            <a:ext cx="7159221" cy="3813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A35577-ACB6-4194-1251-7010E27E45D3}"/>
              </a:ext>
            </a:extLst>
          </p:cNvPr>
          <p:cNvSpPr/>
          <p:nvPr/>
        </p:nvSpPr>
        <p:spPr>
          <a:xfrm>
            <a:off x="5256558" y="2760259"/>
            <a:ext cx="1950860" cy="23686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5256558" y="525206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좌석도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좌석상태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좌석번호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예매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정보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정보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선택 개수에 따라 실시간 정보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예매하기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예매 후 예매 조회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뒤로가기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이전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685738" y="38282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6" name="타원 5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6362434" y="525206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뒤로가기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EA35577-ACB6-4194-1251-7010E27E45D3}"/>
              </a:ext>
            </a:extLst>
          </p:cNvPr>
          <p:cNvSpPr/>
          <p:nvPr/>
        </p:nvSpPr>
        <p:spPr>
          <a:xfrm>
            <a:off x="523000" y="2465817"/>
            <a:ext cx="4433549" cy="3243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</a:t>
            </a:r>
          </a:p>
        </p:txBody>
      </p:sp>
      <p:sp>
        <p:nvSpPr>
          <p:cNvPr id="40" name="타원 39"/>
          <p:cNvSpPr/>
          <p:nvPr/>
        </p:nvSpPr>
        <p:spPr>
          <a:xfrm>
            <a:off x="2180595" y="397212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148558" y="53027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51362" y="53027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11845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메인페이지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메인페이지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fontAlgn="base"/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홈 메인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메인페이지로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메인메뉴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안내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소식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ACC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 등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헤더메뉴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이동링크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환영인사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프로그램 광고 배너</a:t>
            </a:r>
            <a:endParaRPr lang="en-US" altLang="ko-KR" sz="20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 가능한 프로그램 이미지 삽입 및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 클릭 시 해당 페이지로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사용자가 원하는 배너 선택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서브메뉴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주차안내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고객지원시설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전시해설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ACC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투어 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클릭 시 각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공지사항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ACC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채널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게시판 목록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YouTube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영상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‘+more’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 퀵메뉴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 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고객의소리 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클릭 시 각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사용자의 스크롤 따라서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⑧ 하단메뉴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ACC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관련사이트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b="1" smtClean="0">
              <a:solidFill>
                <a:srgbClr val="CC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b="1" smtClean="0">
              <a:solidFill>
                <a:srgbClr val="CC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b="1" u="sng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667B721-1D73-061F-084B-0CBCB01167DD}"/>
              </a:ext>
            </a:extLst>
          </p:cNvPr>
          <p:cNvSpPr/>
          <p:nvPr/>
        </p:nvSpPr>
        <p:spPr>
          <a:xfrm>
            <a:off x="193436" y="2148297"/>
            <a:ext cx="7342566" cy="19477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광고 배너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BCB889D-41AD-9966-AAD2-2CD34958FA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68" y="3004950"/>
            <a:ext cx="199881" cy="22959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43EE706B-C216-79B6-4117-897FFC0E60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0254" y="2984990"/>
            <a:ext cx="199881" cy="22959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171463" y="4358924"/>
            <a:ext cx="5447998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E436E6E-280D-0150-8600-60B69487611A}"/>
              </a:ext>
            </a:extLst>
          </p:cNvPr>
          <p:cNvSpPr/>
          <p:nvPr/>
        </p:nvSpPr>
        <p:spPr>
          <a:xfrm>
            <a:off x="1171462" y="5247627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50EBD00-3B31-B744-8262-EDB73B098FAA}"/>
              </a:ext>
            </a:extLst>
          </p:cNvPr>
          <p:cNvSpPr/>
          <p:nvPr/>
        </p:nvSpPr>
        <p:spPr>
          <a:xfrm>
            <a:off x="4097296" y="5247627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유튜브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733" y="140690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00593" y="14056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90447" y="140496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55565" y="347022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51907" y="301174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57889" y="456926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171462" y="5242726"/>
            <a:ext cx="5447998" cy="62579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4518" y="513719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3" name="타원 4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3668912" y="642734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974667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예매페이지 </a:t>
            </a:r>
            <a:r>
              <a:rPr lang="en-US" altLang="ko-KR" sz="3600" spc="-300" smtClean="0">
                <a:solidFill>
                  <a:schemeClr val="bg1"/>
                </a:solidFill>
              </a:rPr>
              <a:t>(</a:t>
            </a:r>
            <a:r>
              <a:rPr lang="ko-KR" altLang="en-US" sz="3600" spc="-300" smtClean="0">
                <a:solidFill>
                  <a:schemeClr val="bg1"/>
                </a:solidFill>
              </a:rPr>
              <a:t>전시 </a:t>
            </a:r>
            <a:r>
              <a:rPr lang="en-US" altLang="ko-KR" sz="3600" spc="-300" smtClean="0">
                <a:solidFill>
                  <a:schemeClr val="bg1"/>
                </a:solidFill>
              </a:rPr>
              <a:t>/ </a:t>
            </a:r>
            <a:r>
              <a:rPr lang="ko-KR" altLang="en-US" sz="3600" spc="-300" smtClean="0">
                <a:solidFill>
                  <a:schemeClr val="bg1"/>
                </a:solidFill>
              </a:rPr>
              <a:t>행사</a:t>
            </a:r>
            <a:r>
              <a:rPr lang="en-US" altLang="ko-KR" sz="3600" spc="-300" smtClean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예매 인원 선택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DE06FF-E4F5-0019-7F43-55DC0F3ADC60}"/>
              </a:ext>
            </a:extLst>
          </p:cNvPr>
          <p:cNvSpPr/>
          <p:nvPr/>
        </p:nvSpPr>
        <p:spPr>
          <a:xfrm>
            <a:off x="262528" y="2180837"/>
            <a:ext cx="7159221" cy="3813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A35577-ACB6-4194-1251-7010E27E45D3}"/>
              </a:ext>
            </a:extLst>
          </p:cNvPr>
          <p:cNvSpPr/>
          <p:nvPr/>
        </p:nvSpPr>
        <p:spPr>
          <a:xfrm>
            <a:off x="5256558" y="2760259"/>
            <a:ext cx="1950860" cy="23686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5256558" y="525206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예매하기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프로그램 썸네일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프로그램 썸네일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예매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정보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정보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선택 개수에 따라 실시간 정보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예매하기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예매 후 예매 조회 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뒤로가기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이전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685738" y="38282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6" name="타원 5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6362434" y="525206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뒤로가기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EA35577-ACB6-4194-1251-7010E27E45D3}"/>
              </a:ext>
            </a:extLst>
          </p:cNvPr>
          <p:cNvSpPr/>
          <p:nvPr/>
        </p:nvSpPr>
        <p:spPr>
          <a:xfrm>
            <a:off x="523000" y="2465817"/>
            <a:ext cx="4433549" cy="3243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썸네일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14341" y="397212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148558" y="53027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51362" y="53027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495952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티켓 발권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티켓 레이아웃 </a:t>
            </a:r>
            <a:r>
              <a:rPr lang="en-US" altLang="ko-KR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&amp;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발권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6" name="타원 5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3416770" y="5284280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6" name="그림 25" descr="화면 캡처">
            <a:extLst>
              <a:ext uri="{FF2B5EF4-FFF2-40B4-BE49-F238E27FC236}">
                <a16:creationId xmlns:a16="http://schemas.microsoft.com/office/drawing/2014/main" id="{F0C33B51-E405-4300-2724-6A444A1448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10" y="2242906"/>
            <a:ext cx="1720121" cy="291241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3416770" y="5722817"/>
            <a:ext cx="844984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돌아가기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63884" y="215586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54589" y="532992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154589" y="576960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티켓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레이아웃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인쇄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인쇄 시스템 호출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돌아가기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이전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5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프로그램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프로그램 신청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39537B-3C86-A55D-B66C-C111C13716AD}"/>
              </a:ext>
            </a:extLst>
          </p:cNvPr>
          <p:cNvSpPr/>
          <p:nvPr/>
        </p:nvSpPr>
        <p:spPr>
          <a:xfrm>
            <a:off x="1176406" y="2170545"/>
            <a:ext cx="5447998" cy="3820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신청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양식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44ADC6-E397-B654-EE8C-D0F0C6E86D34}"/>
              </a:ext>
            </a:extLst>
          </p:cNvPr>
          <p:cNvSpPr/>
          <p:nvPr/>
        </p:nvSpPr>
        <p:spPr>
          <a:xfrm>
            <a:off x="3355605" y="5527164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프로그램 신청 페이지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신청 양식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프로그램명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장소 가격 등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신청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신청 후 메인페이지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87245" y="373936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66688" y="557388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5" name="타원 34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75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프로그램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1DB1BC-7C97-E8EA-06A2-1749EF250DEE}"/>
              </a:ext>
            </a:extLst>
          </p:cNvPr>
          <p:cNvSpPr/>
          <p:nvPr/>
        </p:nvSpPr>
        <p:spPr>
          <a:xfrm>
            <a:off x="1445973" y="2152074"/>
            <a:ext cx="5447998" cy="38792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신청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39CB3-8B46-9366-A41F-48BF8306BC03}"/>
              </a:ext>
            </a:extLst>
          </p:cNvPr>
          <p:cNvSpPr/>
          <p:nvPr/>
        </p:nvSpPr>
        <p:spPr>
          <a:xfrm>
            <a:off x="3625172" y="5571315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프로그램 신청 수정하기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수정 내용 저장 후 상세보기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74104" y="359373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78272" y="561871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7" name="타원 2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611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관리자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메인페이지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관리자용 메뉴 추가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667B721-1D73-061F-084B-0CBCB01167DD}"/>
              </a:ext>
            </a:extLst>
          </p:cNvPr>
          <p:cNvSpPr/>
          <p:nvPr/>
        </p:nvSpPr>
        <p:spPr>
          <a:xfrm>
            <a:off x="83525" y="2148297"/>
            <a:ext cx="7520400" cy="19477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광고배너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BCB889D-41AD-9966-AAD2-2CD34958FA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54" y="3004950"/>
            <a:ext cx="199881" cy="22959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43EE706B-C216-79B6-4117-897FFC0E60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4200" y="2984990"/>
            <a:ext cx="199881" cy="22959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171463" y="4358924"/>
            <a:ext cx="5447998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E436E6E-280D-0150-8600-60B69487611A}"/>
              </a:ext>
            </a:extLst>
          </p:cNvPr>
          <p:cNvSpPr/>
          <p:nvPr/>
        </p:nvSpPr>
        <p:spPr>
          <a:xfrm>
            <a:off x="1171462" y="5247627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50EBD00-3B31-B744-8262-EDB73B098FAA}"/>
              </a:ext>
            </a:extLst>
          </p:cNvPr>
          <p:cNvSpPr/>
          <p:nvPr/>
        </p:nvSpPr>
        <p:spPr>
          <a:xfrm>
            <a:off x="4097296" y="5247627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유튜브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50959" y="142343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3" name="타원 4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전용 메뉴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관리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관리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관리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클릭 시 해당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108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예매 관리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087FFF-84C0-7713-F100-1842E3D73CBA}"/>
              </a:ext>
            </a:extLst>
          </p:cNvPr>
          <p:cNvSpPr/>
          <p:nvPr/>
        </p:nvSpPr>
        <p:spPr>
          <a:xfrm>
            <a:off x="1157091" y="2571606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85BC71-FB10-A7B3-9B41-0B59FE7BB267}"/>
              </a:ext>
            </a:extLst>
          </p:cNvPr>
          <p:cNvSpPr/>
          <p:nvPr/>
        </p:nvSpPr>
        <p:spPr>
          <a:xfrm>
            <a:off x="3191766" y="5820279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CD22BC-E8D9-0B60-1430-A9D9E3884451}"/>
              </a:ext>
            </a:extLst>
          </p:cNvPr>
          <p:cNvSpPr/>
          <p:nvPr/>
        </p:nvSpPr>
        <p:spPr>
          <a:xfrm>
            <a:off x="4479648" y="2108846"/>
            <a:ext cx="12826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1D060-66B9-DEB0-CE3B-49697AD72ACC}"/>
              </a:ext>
            </a:extLst>
          </p:cNvPr>
          <p:cNvSpPr/>
          <p:nvPr/>
        </p:nvSpPr>
        <p:spPr>
          <a:xfrm>
            <a:off x="3387483" y="2108846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75170-EBCC-47BA-7051-6808FB9149F3}"/>
              </a:ext>
            </a:extLst>
          </p:cNvPr>
          <p:cNvSpPr/>
          <p:nvPr/>
        </p:nvSpPr>
        <p:spPr>
          <a:xfrm>
            <a:off x="5762269" y="2108846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예매정보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예매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예매 정보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취소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환불 페이지 바로가기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환불 콘솔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8533" y="58248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387483" y="2116508"/>
            <a:ext cx="3220171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8201" y="201971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03962" y="40067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2" name="타원 3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85BC71-FB10-A7B3-9B41-0B59FE7BB267}"/>
              </a:ext>
            </a:extLst>
          </p:cNvPr>
          <p:cNvSpPr/>
          <p:nvPr/>
        </p:nvSpPr>
        <p:spPr>
          <a:xfrm>
            <a:off x="4950702" y="5820279"/>
            <a:ext cx="1654387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 페이지 바로가기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50702" y="58248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668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프로그램 관리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상품정보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프로그램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프로그램 정보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승인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087FFF-84C0-7713-F100-1842E3D73CBA}"/>
              </a:ext>
            </a:extLst>
          </p:cNvPr>
          <p:cNvSpPr/>
          <p:nvPr/>
        </p:nvSpPr>
        <p:spPr>
          <a:xfrm>
            <a:off x="1157091" y="2571606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85BC71-FB10-A7B3-9B41-0B59FE7BB267}"/>
              </a:ext>
            </a:extLst>
          </p:cNvPr>
          <p:cNvSpPr/>
          <p:nvPr/>
        </p:nvSpPr>
        <p:spPr>
          <a:xfrm>
            <a:off x="3191766" y="5820279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CD22BC-E8D9-0B60-1430-A9D9E3884451}"/>
              </a:ext>
            </a:extLst>
          </p:cNvPr>
          <p:cNvSpPr/>
          <p:nvPr/>
        </p:nvSpPr>
        <p:spPr>
          <a:xfrm>
            <a:off x="4479648" y="2108846"/>
            <a:ext cx="12826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21D060-66B9-DEB0-CE3B-49697AD72ACC}"/>
              </a:ext>
            </a:extLst>
          </p:cNvPr>
          <p:cNvSpPr/>
          <p:nvPr/>
        </p:nvSpPr>
        <p:spPr>
          <a:xfrm>
            <a:off x="3387483" y="2108846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475170-EBCC-47BA-7051-6808FB9149F3}"/>
              </a:ext>
            </a:extLst>
          </p:cNvPr>
          <p:cNvSpPr/>
          <p:nvPr/>
        </p:nvSpPr>
        <p:spPr>
          <a:xfrm>
            <a:off x="5762269" y="2108846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44" name="타원 43"/>
          <p:cNvSpPr/>
          <p:nvPr/>
        </p:nvSpPr>
        <p:spPr>
          <a:xfrm>
            <a:off x="3368533" y="58248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387483" y="2116508"/>
            <a:ext cx="3220171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278199" y="201971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30074" y="40067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50" name="타원 4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732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회원관리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회원정보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회원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회원 정보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상태 변경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087FFF-84C0-7713-F100-1842E3D73CBA}"/>
              </a:ext>
            </a:extLst>
          </p:cNvPr>
          <p:cNvSpPr/>
          <p:nvPr/>
        </p:nvSpPr>
        <p:spPr>
          <a:xfrm>
            <a:off x="1157091" y="2571606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85BC71-FB10-A7B3-9B41-0B59FE7BB267}"/>
              </a:ext>
            </a:extLst>
          </p:cNvPr>
          <p:cNvSpPr/>
          <p:nvPr/>
        </p:nvSpPr>
        <p:spPr>
          <a:xfrm>
            <a:off x="3191766" y="5820279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CD22BC-E8D9-0B60-1430-A9D9E3884451}"/>
              </a:ext>
            </a:extLst>
          </p:cNvPr>
          <p:cNvSpPr/>
          <p:nvPr/>
        </p:nvSpPr>
        <p:spPr>
          <a:xfrm>
            <a:off x="4479648" y="2108846"/>
            <a:ext cx="12826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21D060-66B9-DEB0-CE3B-49697AD72ACC}"/>
              </a:ext>
            </a:extLst>
          </p:cNvPr>
          <p:cNvSpPr/>
          <p:nvPr/>
        </p:nvSpPr>
        <p:spPr>
          <a:xfrm>
            <a:off x="3387483" y="2108846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75170-EBCC-47BA-7051-6808FB9149F3}"/>
              </a:ext>
            </a:extLst>
          </p:cNvPr>
          <p:cNvSpPr/>
          <p:nvPr/>
        </p:nvSpPr>
        <p:spPr>
          <a:xfrm>
            <a:off x="5762269" y="2108846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38" name="타원 37"/>
          <p:cNvSpPr/>
          <p:nvPr/>
        </p:nvSpPr>
        <p:spPr>
          <a:xfrm>
            <a:off x="3368533" y="58248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387483" y="2116508"/>
            <a:ext cx="3220171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278201" y="201971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30074" y="400678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4" name="타원 43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540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일반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법인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기업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13AE8A-E76C-FF6D-6EC9-3A1FA99EC200}"/>
              </a:ext>
            </a:extLst>
          </p:cNvPr>
          <p:cNvSpPr/>
          <p:nvPr/>
        </p:nvSpPr>
        <p:spPr>
          <a:xfrm>
            <a:off x="2633660" y="2674860"/>
            <a:ext cx="2723999" cy="2742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화면 출력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2633660" y="2671015"/>
            <a:ext cx="2723999" cy="274651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89450" y="254007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3" name="타원 3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436E6E-280D-0150-8600-60B69487611A}"/>
              </a:ext>
            </a:extLst>
          </p:cNvPr>
          <p:cNvSpPr/>
          <p:nvPr/>
        </p:nvSpPr>
        <p:spPr>
          <a:xfrm>
            <a:off x="2735659" y="3731375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개인회원가입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436E6E-280D-0150-8600-60B69487611A}"/>
              </a:ext>
            </a:extLst>
          </p:cNvPr>
          <p:cNvSpPr/>
          <p:nvPr/>
        </p:nvSpPr>
        <p:spPr>
          <a:xfrm>
            <a:off x="2735659" y="4571924"/>
            <a:ext cx="2520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기업회원가입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551415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회원가입 신청 양식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일반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기업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B8C1B-6261-871F-7D5F-5099460AA2E4}"/>
              </a:ext>
            </a:extLst>
          </p:cNvPr>
          <p:cNvSpPr/>
          <p:nvPr/>
        </p:nvSpPr>
        <p:spPr>
          <a:xfrm>
            <a:off x="1113772" y="2226944"/>
            <a:ext cx="5447998" cy="3765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양식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F1DA07-F9B7-10EC-E0A4-5FF98339A1C5}"/>
              </a:ext>
            </a:extLst>
          </p:cNvPr>
          <p:cNvSpPr/>
          <p:nvPr/>
        </p:nvSpPr>
        <p:spPr>
          <a:xfrm>
            <a:off x="3292971" y="5541630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가입하기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회원가입 신청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일반회원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별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입력사항 미입력 시 이동불가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가입하기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후 로그인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21920" y="558942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024030" y="400160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9" name="타원 28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1159644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로그인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로그인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3904FB-F7FC-3279-596B-25E4F211B022}"/>
              </a:ext>
            </a:extLst>
          </p:cNvPr>
          <p:cNvSpPr/>
          <p:nvPr/>
        </p:nvSpPr>
        <p:spPr>
          <a:xfrm>
            <a:off x="1358640" y="2255133"/>
            <a:ext cx="4958262" cy="3646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2087CB-4ECC-A175-81B1-3A547B04417C}"/>
              </a:ext>
            </a:extLst>
          </p:cNvPr>
          <p:cNvSpPr/>
          <p:nvPr/>
        </p:nvSpPr>
        <p:spPr>
          <a:xfrm>
            <a:off x="2658959" y="3627659"/>
            <a:ext cx="2451599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F3FD5F-17DC-37BE-24FD-C57718527108}"/>
              </a:ext>
            </a:extLst>
          </p:cNvPr>
          <p:cNvSpPr/>
          <p:nvPr/>
        </p:nvSpPr>
        <p:spPr>
          <a:xfrm>
            <a:off x="2658959" y="4098048"/>
            <a:ext cx="2451599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90CC4-B877-390F-88D7-D2961B9035D4}"/>
              </a:ext>
            </a:extLst>
          </p:cNvPr>
          <p:cNvSpPr/>
          <p:nvPr/>
        </p:nvSpPr>
        <p:spPr>
          <a:xfrm>
            <a:off x="2658959" y="4568438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F7E2D1-E811-6F14-9962-FA4E4F87A5F6}"/>
              </a:ext>
            </a:extLst>
          </p:cNvPr>
          <p:cNvSpPr/>
          <p:nvPr/>
        </p:nvSpPr>
        <p:spPr>
          <a:xfrm>
            <a:off x="4020958" y="4568438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 / PW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로그인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성공 시 메인페이지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실패 시 경고창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아이디 찾기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63325" y="461522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12957" y="462154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7" name="타원 4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F3FD5F-17DC-37BE-24FD-C57718527108}"/>
              </a:ext>
            </a:extLst>
          </p:cNvPr>
          <p:cNvSpPr/>
          <p:nvPr/>
        </p:nvSpPr>
        <p:spPr>
          <a:xfrm>
            <a:off x="2658959" y="5038828"/>
            <a:ext cx="2451599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435499" y="508561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881736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50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아이디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아이디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비밀번호 찾기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776E65-9700-1C87-F4D3-8C35D4C4BA4F}"/>
              </a:ext>
            </a:extLst>
          </p:cNvPr>
          <p:cNvSpPr/>
          <p:nvPr/>
        </p:nvSpPr>
        <p:spPr>
          <a:xfrm>
            <a:off x="2492883" y="2348243"/>
            <a:ext cx="2723999" cy="464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찾기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비빌번호 찾기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F6CA2-5874-3A86-ACB7-E189912EE9F8}"/>
              </a:ext>
            </a:extLst>
          </p:cNvPr>
          <p:cNvSpPr/>
          <p:nvPr/>
        </p:nvSpPr>
        <p:spPr>
          <a:xfrm>
            <a:off x="2492883" y="2968006"/>
            <a:ext cx="2723999" cy="29564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99E46F-662F-81B4-1D2D-45313B12DF41}"/>
              </a:ext>
            </a:extLst>
          </p:cNvPr>
          <p:cNvSpPr/>
          <p:nvPr/>
        </p:nvSpPr>
        <p:spPr>
          <a:xfrm>
            <a:off x="2744901" y="4947101"/>
            <a:ext cx="2241222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찾기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7524BD-0EC7-2FEA-B576-C9C0FDE768BC}"/>
              </a:ext>
            </a:extLst>
          </p:cNvPr>
          <p:cNvSpPr/>
          <p:nvPr/>
        </p:nvSpPr>
        <p:spPr>
          <a:xfrm>
            <a:off x="3173882" y="3779811"/>
            <a:ext cx="13620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C90C71-F1F6-174A-D5C4-1B2045B7803F}"/>
              </a:ext>
            </a:extLst>
          </p:cNvPr>
          <p:cNvSpPr/>
          <p:nvPr/>
        </p:nvSpPr>
        <p:spPr>
          <a:xfrm>
            <a:off x="3173882" y="4295310"/>
            <a:ext cx="13620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아이디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선택한 기능 제목으로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비밀번호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 기능중 필요 기능 선택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선택한 기능에 따라 해당되는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아이디 찾기</a:t>
            </a:r>
            <a:r>
              <a:rPr lang="en-US" altLang="ko-KR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해당되는 찾기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아이디 찾기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해당하는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필수입력 사항 미입력시 경고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62" name="타원 6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5C88B0D-65A0-532E-5CA3-0B866EFA246D}"/>
              </a:ext>
            </a:extLst>
          </p:cNvPr>
          <p:cNvSpPr/>
          <p:nvPr/>
        </p:nvSpPr>
        <p:spPr>
          <a:xfrm>
            <a:off x="2742634" y="3236694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C88B0D-65A0-532E-5CA3-0B866EFA246D}"/>
              </a:ext>
            </a:extLst>
          </p:cNvPr>
          <p:cNvSpPr/>
          <p:nvPr/>
        </p:nvSpPr>
        <p:spPr>
          <a:xfrm>
            <a:off x="3879274" y="3236694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797306" y="247630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97306" y="499389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2742634" y="3228368"/>
            <a:ext cx="2226240" cy="31790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657864" y="309936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173882" y="3775428"/>
            <a:ext cx="1362000" cy="82946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065881" y="367395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99E46F-662F-81B4-1D2D-45313B12DF41}"/>
              </a:ext>
            </a:extLst>
          </p:cNvPr>
          <p:cNvSpPr/>
          <p:nvPr/>
        </p:nvSpPr>
        <p:spPr>
          <a:xfrm>
            <a:off x="2744901" y="5418312"/>
            <a:ext cx="2241222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350697" y="546510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502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4357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회원정보 수정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예매조회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예매내역</a:t>
            </a:r>
            <a:r>
              <a:rPr lang="en-US" altLang="ko-KR" sz="1100">
                <a:solidFill>
                  <a:schemeClr val="bg1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취소내역</a:t>
            </a:r>
            <a:r>
              <a:rPr lang="en-US" altLang="ko-KR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환불내역</a:t>
            </a:r>
            <a:r>
              <a:rPr lang="en-US" altLang="ko-KR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) /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신청내역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6B8833-37D2-FFA4-F915-3F86B4ACBBC4}"/>
              </a:ext>
            </a:extLst>
          </p:cNvPr>
          <p:cNvSpPr/>
          <p:nvPr/>
        </p:nvSpPr>
        <p:spPr>
          <a:xfrm>
            <a:off x="1445973" y="2016216"/>
            <a:ext cx="2723999" cy="464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6DEFAF-18DA-7CC7-7285-821C46BA8B82}"/>
              </a:ext>
            </a:extLst>
          </p:cNvPr>
          <p:cNvSpPr/>
          <p:nvPr/>
        </p:nvSpPr>
        <p:spPr>
          <a:xfrm>
            <a:off x="1445973" y="2635979"/>
            <a:ext cx="5447998" cy="3058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 양식 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내역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내역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 내역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신청내역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9FD0F0-DA59-6993-5FA9-98308E4816CB}"/>
              </a:ext>
            </a:extLst>
          </p:cNvPr>
          <p:cNvSpPr/>
          <p:nvPr/>
        </p:nvSpPr>
        <p:spPr>
          <a:xfrm>
            <a:off x="4169972" y="2016216"/>
            <a:ext cx="2723999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신청내역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5404F2-718F-08EC-C673-CCA3676F484A}"/>
              </a:ext>
            </a:extLst>
          </p:cNvPr>
          <p:cNvSpPr/>
          <p:nvPr/>
        </p:nvSpPr>
        <p:spPr>
          <a:xfrm>
            <a:off x="3625172" y="5205587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회원정보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예매조회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신청내역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아래에 해당 화면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권한에 따라 정보 차등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화면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양식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내역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내역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 내역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신청내역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회원정보 저장 후 수정된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회원탈퇴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회원탈퇴 후 로그아웃 처리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061880" y="386265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8354" y="525667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5790" y="2011526"/>
            <a:ext cx="5448181" cy="46703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337790" y="213243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6" name="타원 45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5404F2-718F-08EC-C673-CCA3676F484A}"/>
              </a:ext>
            </a:extLst>
          </p:cNvPr>
          <p:cNvSpPr/>
          <p:nvPr/>
        </p:nvSpPr>
        <p:spPr>
          <a:xfrm>
            <a:off x="5804371" y="5849611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회원탈퇴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838371" y="589640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798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오시는 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오시는 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D8EC4-2DBA-E50D-5133-308A9969FD9B}"/>
              </a:ext>
            </a:extLst>
          </p:cNvPr>
          <p:cNvSpPr/>
          <p:nvPr/>
        </p:nvSpPr>
        <p:spPr>
          <a:xfrm>
            <a:off x="2352763" y="2021490"/>
            <a:ext cx="3015191" cy="619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 길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A58D3A-6104-5B66-F13A-6223B47A7852}"/>
              </a:ext>
            </a:extLst>
          </p:cNvPr>
          <p:cNvSpPr/>
          <p:nvPr/>
        </p:nvSpPr>
        <p:spPr>
          <a:xfrm>
            <a:off x="1112339" y="2788075"/>
            <a:ext cx="5447998" cy="19501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5EF4B4-349A-3801-C781-1E36A3C682D4}"/>
              </a:ext>
            </a:extLst>
          </p:cNvPr>
          <p:cNvSpPr/>
          <p:nvPr/>
        </p:nvSpPr>
        <p:spPr>
          <a:xfrm>
            <a:off x="1112339" y="4885680"/>
            <a:ext cx="5447998" cy="13002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교통이용안내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대중교통 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시외교통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지도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국립아시아문화전당 위치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찾아오시는 길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출발지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도착지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길찾기 기능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교통이용 안내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대중교통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시외교통 정보 선택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해당하는 정보 출력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17011" y="542779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96734" y="365516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28" name="타원 27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</p:spTree>
    <p:extLst>
      <p:ext uri="{BB962C8B-B14F-4D97-AF65-F5344CB8AC3E}">
        <p14:creationId xmlns:p14="http://schemas.microsoft.com/office/powerpoint/2010/main" val="373147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공지사항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B74EDD-0094-5EAE-7DD3-5BEA6613E9CE}"/>
              </a:ext>
            </a:extLst>
          </p:cNvPr>
          <p:cNvSpPr/>
          <p:nvPr/>
        </p:nvSpPr>
        <p:spPr>
          <a:xfrm>
            <a:off x="1129377" y="2872509"/>
            <a:ext cx="5447998" cy="25667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 게시판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E66028-F181-BBCD-E7FD-2D6F66DFD0F8}"/>
              </a:ext>
            </a:extLst>
          </p:cNvPr>
          <p:cNvSpPr/>
          <p:nvPr/>
        </p:nvSpPr>
        <p:spPr>
          <a:xfrm>
            <a:off x="5487775" y="559671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검색 기능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원하는 카테고리 선택 후 검색 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공지사항 게시판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작성한 글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552744" y="564253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92576" y="404790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37" name="타원 3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1006987" y="1200611"/>
            <a:ext cx="5428556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94452"/>
            <a:ext cx="833219" cy="6360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2971" y="1917509"/>
            <a:ext cx="7554777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200611"/>
            <a:ext cx="1729740" cy="62985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E66028-F181-BBCD-E7FD-2D6F66DFD0F8}"/>
              </a:ext>
            </a:extLst>
          </p:cNvPr>
          <p:cNvSpPr/>
          <p:nvPr/>
        </p:nvSpPr>
        <p:spPr>
          <a:xfrm>
            <a:off x="5487775" y="2405511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기능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24719" y="244928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97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1846</Words>
  <Application>Microsoft Office PowerPoint</Application>
  <PresentationFormat>와이드스크린</PresentationFormat>
  <Paragraphs>883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 Nova Light</vt:lpstr>
      <vt:lpstr>굴림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BIG603-06</cp:lastModifiedBy>
  <cp:revision>296</cp:revision>
  <dcterms:created xsi:type="dcterms:W3CDTF">2020-09-07T02:34:06Z</dcterms:created>
  <dcterms:modified xsi:type="dcterms:W3CDTF">2023-06-16T03:26:29Z</dcterms:modified>
</cp:coreProperties>
</file>