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97" r:id="rId4"/>
    <p:sldId id="298" r:id="rId5"/>
    <p:sldId id="299" r:id="rId6"/>
    <p:sldId id="300" r:id="rId7"/>
    <p:sldId id="303" r:id="rId8"/>
    <p:sldId id="304" r:id="rId9"/>
    <p:sldId id="305" r:id="rId10"/>
    <p:sldId id="306" r:id="rId11"/>
    <p:sldId id="307" r:id="rId12"/>
    <p:sldId id="308" r:id="rId13"/>
    <p:sldId id="312" r:id="rId14"/>
    <p:sldId id="313" r:id="rId15"/>
    <p:sldId id="314" r:id="rId16"/>
    <p:sldId id="309" r:id="rId17"/>
    <p:sldId id="315" r:id="rId18"/>
    <p:sldId id="316" r:id="rId19"/>
    <p:sldId id="310" r:id="rId20"/>
    <p:sldId id="317" r:id="rId21"/>
    <p:sldId id="318" r:id="rId22"/>
    <p:sldId id="311" r:id="rId23"/>
    <p:sldId id="319" r:id="rId24"/>
    <p:sldId id="320" r:id="rId25"/>
    <p:sldId id="321" r:id="rId26"/>
    <p:sldId id="325" r:id="rId27"/>
    <p:sldId id="326" r:id="rId28"/>
    <p:sldId id="327" r:id="rId29"/>
    <p:sldId id="322" r:id="rId30"/>
    <p:sldId id="323" r:id="rId31"/>
    <p:sldId id="328" r:id="rId32"/>
    <p:sldId id="329" r:id="rId33"/>
    <p:sldId id="330" r:id="rId34"/>
    <p:sldId id="334" r:id="rId35"/>
    <p:sldId id="33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9"/>
    <a:srgbClr val="FFD966"/>
    <a:srgbClr val="FFFFFF"/>
    <a:srgbClr val="393939"/>
    <a:srgbClr val="04396C"/>
    <a:srgbClr val="1E3252"/>
    <a:srgbClr val="6497B1"/>
    <a:srgbClr val="AEAFA9"/>
    <a:srgbClr val="418A9D"/>
    <a:srgbClr val="BCD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406807" y="2676872"/>
            <a:ext cx="5378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err="1">
                <a:solidFill>
                  <a:schemeClr val="bg1"/>
                </a:solidFill>
              </a:rPr>
              <a:t>국립아시아문화전당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756000" y="2172890"/>
            <a:ext cx="46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756000" y="4011850"/>
            <a:ext cx="46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459178" y="4346555"/>
            <a:ext cx="3273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홈페이지 및 </a:t>
            </a:r>
            <a:r>
              <a:rPr lang="ko-KR" altLang="en-US" sz="1600" dirty="0" err="1">
                <a:solidFill>
                  <a:schemeClr val="bg1"/>
                </a:solidFill>
              </a:rPr>
              <a:t>예매발권시스템</a:t>
            </a:r>
            <a:r>
              <a:rPr lang="ko-KR" altLang="en-US" sz="1600" dirty="0">
                <a:solidFill>
                  <a:schemeClr val="bg1"/>
                </a:solidFill>
              </a:rPr>
              <a:t> 구축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조 소프트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7C0E07-40BA-4A40-7D6A-D778E0AF0EF4}"/>
              </a:ext>
            </a:extLst>
          </p:cNvPr>
          <p:cNvGrpSpPr/>
          <p:nvPr/>
        </p:nvGrpSpPr>
        <p:grpSpPr>
          <a:xfrm>
            <a:off x="83973" y="1177302"/>
            <a:ext cx="8172000" cy="5616000"/>
            <a:chOff x="696000" y="144456"/>
            <a:chExt cx="10800003" cy="65306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7B629F-86EA-B0CD-98D1-0DA0C5FE3AA1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9360196-7318-C676-E2C4-F1D9680B6C3E}"/>
                </a:ext>
              </a:extLst>
            </p:cNvPr>
            <p:cNvSpPr/>
            <p:nvPr/>
          </p:nvSpPr>
          <p:spPr>
            <a:xfrm>
              <a:off x="2496000" y="1123821"/>
              <a:ext cx="7200000" cy="2832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공지사항 상세페이지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글 내용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7B7B67D-CE57-29E7-2232-F17BCE81BC60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5D6B5E1-87B2-FD4A-7107-EE4B1CAFC690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E9C5A2D-97CA-F392-87EF-9619C1B78E88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ED70CAF-0F7B-4B19-3431-826E78E57150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1636380-41C7-1655-A0DB-082625536C19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2532761-A38B-D96F-F922-7126E5C54DD5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7AFF67B-E723-DAB7-3E50-D72CCC740B75}"/>
                </a:ext>
              </a:extLst>
            </p:cNvPr>
            <p:cNvSpPr/>
            <p:nvPr/>
          </p:nvSpPr>
          <p:spPr>
            <a:xfrm>
              <a:off x="2496000" y="4139832"/>
              <a:ext cx="72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첨부파일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B483EE-5136-29B5-C904-715656C78176}"/>
                </a:ext>
              </a:extLst>
            </p:cNvPr>
            <p:cNvSpPr/>
            <p:nvPr/>
          </p:nvSpPr>
          <p:spPr>
            <a:xfrm>
              <a:off x="8976000" y="4872056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9BC8D66-3535-FAE8-9506-0596F31663F3}"/>
                </a:ext>
              </a:extLst>
            </p:cNvPr>
            <p:cNvSpPr/>
            <p:nvPr/>
          </p:nvSpPr>
          <p:spPr>
            <a:xfrm>
              <a:off x="2496000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C7DE2C8-C7FA-5422-39A5-A4CAEE971D98}"/>
                </a:ext>
              </a:extLst>
            </p:cNvPr>
            <p:cNvSpPr/>
            <p:nvPr/>
          </p:nvSpPr>
          <p:spPr>
            <a:xfrm>
              <a:off x="3280569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506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D683C1-2C00-562C-093F-A6F592FEA9B4}"/>
              </a:ext>
            </a:extLst>
          </p:cNvPr>
          <p:cNvGrpSpPr/>
          <p:nvPr/>
        </p:nvGrpSpPr>
        <p:grpSpPr>
          <a:xfrm>
            <a:off x="83124" y="1168112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080BC9-6411-F34B-8736-84213DAA9746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EF62091-5709-074F-1FBF-1C0A842057DA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공지사항 수정하기 양식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파일첨부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25D85FE-6751-4A50-28CA-FE6146CDB8C9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D6709E-9247-2994-2BDE-9803C655B6EA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04226E3-6DCA-EA22-E835-A19E129A1AA3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0123AD-6733-FFB1-79D1-BD2858E45CF3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6CACD28-15DA-277E-57DF-859BCEBA5681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A8FC47-DF81-1820-477E-7A45695854C6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4F08B31-ECE7-E9AA-9132-7B8ED4502284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7636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699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VOC(Voice Of Customer) 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QnA</a:t>
            </a:r>
            <a:r>
              <a:rPr lang="ko-KR" altLang="en-US" sz="3600" spc="-3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VOC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F25506-9D02-9FDF-CEED-84A9A6B7626F}"/>
              </a:ext>
            </a:extLst>
          </p:cNvPr>
          <p:cNvGrpSpPr/>
          <p:nvPr/>
        </p:nvGrpSpPr>
        <p:grpSpPr>
          <a:xfrm>
            <a:off x="85313" y="1168066"/>
            <a:ext cx="8172000" cy="5616000"/>
            <a:chOff x="696000" y="144456"/>
            <a:chExt cx="10800003" cy="65306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6F6E4F-10F3-AAF8-8B38-246928CA6108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ED9C67-9433-A893-23F3-4297586EC289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VOC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게시판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QnA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195E73-3A90-707D-30DE-3447FB0A763C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3E8B283-4F02-D5C2-6254-D76349254758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806BEA9-91D5-28FA-BA3C-100F27CF0F31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E53DA58-A2E3-9C1E-CA94-D697E5756AD9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28A07BF-9002-B48A-6C43-BF0E8AF7AA0D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5ABA732-CB2C-28E5-D225-30B8F7CACD45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B688951-98FA-803D-1D53-2E04D52E5D2A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글 쓰기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3092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699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VOC(Voice Of Customer) 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QnA</a:t>
            </a:r>
            <a:r>
              <a:rPr lang="ko-KR" altLang="en-US" sz="3600" spc="-3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글쓰기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30215B-9D50-4D1C-DFCB-1C80A8F04D5F}"/>
              </a:ext>
            </a:extLst>
          </p:cNvPr>
          <p:cNvGrpSpPr/>
          <p:nvPr/>
        </p:nvGrpSpPr>
        <p:grpSpPr>
          <a:xfrm>
            <a:off x="81407" y="1169640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459CA5-57B2-127F-3C6E-23C3C9E0C88D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83ECB9C-842A-A26A-6350-D4A8E0201F5C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VOC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글쓰기 양식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파일첨부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F47465B-7736-F1C8-5669-7F5FCFB685E8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AE6B2F-1F39-2E43-8ED8-F4120BC2E9FA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EB71EC-BB91-B05E-BF0E-AAABD7A95BBA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A54718-0445-E643-E9BF-3C681846BAB0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5FCB47-A648-4ABF-8738-024EFC7A24DC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08F197-674D-051A-AD70-3DCD2D839639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0005C4-333B-0B21-6499-8660250C9B57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916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699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VOC(Voice Of Customer) 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QnA</a:t>
            </a:r>
            <a:r>
              <a:rPr lang="ko-KR" altLang="en-US" sz="3600" spc="-3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49AA56-3121-4100-D48A-A72EB37D82B8}"/>
              </a:ext>
            </a:extLst>
          </p:cNvPr>
          <p:cNvGrpSpPr/>
          <p:nvPr/>
        </p:nvGrpSpPr>
        <p:grpSpPr>
          <a:xfrm>
            <a:off x="83973" y="1174017"/>
            <a:ext cx="8172000" cy="5616000"/>
            <a:chOff x="696000" y="144456"/>
            <a:chExt cx="10800003" cy="65306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BC60D95-69E2-F79A-B8AD-7311E063BC97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BB8DA5-D0D5-23D7-7699-5FAA50832597}"/>
                </a:ext>
              </a:extLst>
            </p:cNvPr>
            <p:cNvSpPr/>
            <p:nvPr/>
          </p:nvSpPr>
          <p:spPr>
            <a:xfrm>
              <a:off x="2496000" y="1123821"/>
              <a:ext cx="7200000" cy="2836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VOC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상세페이지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글 내용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4D335C-CDB1-3FC5-2F20-28557249B34F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CBF13D-E87D-CFBD-E706-27A638433E6E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11A4184-C612-47C9-2987-5366F996DDF2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60CACB-8FBA-60EB-5C81-C4FE4A6ACD40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C3F9BA-4678-4A9E-A037-0024D38021A0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FF70F5-46FB-4281-7D63-1F58F96A2B7E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29E1EE-05D6-1B63-165B-0015EC029E5A}"/>
                </a:ext>
              </a:extLst>
            </p:cNvPr>
            <p:cNvSpPr/>
            <p:nvPr/>
          </p:nvSpPr>
          <p:spPr>
            <a:xfrm>
              <a:off x="2496000" y="4145944"/>
              <a:ext cx="72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첨부파일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EB737B-FF2B-F76A-0638-1C014465877B}"/>
                </a:ext>
              </a:extLst>
            </p:cNvPr>
            <p:cNvSpPr/>
            <p:nvPr/>
          </p:nvSpPr>
          <p:spPr>
            <a:xfrm>
              <a:off x="8976000" y="4872056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B81A7FB-9C8E-45BC-138F-0F14C0DF85E4}"/>
                </a:ext>
              </a:extLst>
            </p:cNvPr>
            <p:cNvSpPr/>
            <p:nvPr/>
          </p:nvSpPr>
          <p:spPr>
            <a:xfrm>
              <a:off x="2496000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답글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B17A3A3-F862-CBF2-6C83-8BCF0C1DAB66}"/>
                </a:ext>
              </a:extLst>
            </p:cNvPr>
            <p:cNvSpPr/>
            <p:nvPr/>
          </p:nvSpPr>
          <p:spPr>
            <a:xfrm>
              <a:off x="3282882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E91A487-4DF0-F493-58E0-0350FAA84F55}"/>
                </a:ext>
              </a:extLst>
            </p:cNvPr>
            <p:cNvSpPr/>
            <p:nvPr/>
          </p:nvSpPr>
          <p:spPr>
            <a:xfrm>
              <a:off x="4067449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5066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699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VOC(Voice Of Customer) 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QnA</a:t>
            </a:r>
            <a:r>
              <a:rPr lang="ko-KR" altLang="en-US" sz="3600" spc="-3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F32702-5B48-8F52-FBA2-8472EF000F7B}"/>
              </a:ext>
            </a:extLst>
          </p:cNvPr>
          <p:cNvGrpSpPr/>
          <p:nvPr/>
        </p:nvGrpSpPr>
        <p:grpSpPr>
          <a:xfrm>
            <a:off x="83973" y="1169640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917924-B619-92B6-501B-F0D3FC4ED2AB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95A0E0-4EBC-B4F2-E874-EB489204BDEB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VOC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수정하기 양식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파일첨부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4BFB50-239E-8938-5E40-AE7EF582C76C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13214A-CEF4-E22D-9302-9C15AB017B03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5DE323-AC02-5989-F557-2A01F7801538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98FECBA-282A-F7B1-44C9-78311EB55B3F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B0D819-4E74-9838-F9FE-42A57F4B0053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A8D886-1E84-B021-782C-D7EB0EAD8998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4795E4-3230-C192-7696-0D0676EF19FB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8395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418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</a:rPr>
              <a:t>공연</a:t>
            </a:r>
            <a:r>
              <a:rPr lang="en-US" altLang="ko-KR" sz="3600" spc="-300" dirty="0">
                <a:solidFill>
                  <a:schemeClr val="bg1"/>
                </a:solidFill>
              </a:rPr>
              <a:t>/</a:t>
            </a:r>
            <a:r>
              <a:rPr lang="ko-KR" altLang="en-US" sz="3600" spc="-300" dirty="0">
                <a:solidFill>
                  <a:schemeClr val="bg1"/>
                </a:solidFill>
              </a:rPr>
              <a:t>전시</a:t>
            </a:r>
            <a:r>
              <a:rPr lang="en-US" altLang="ko-KR" sz="3600" spc="-300" dirty="0">
                <a:solidFill>
                  <a:schemeClr val="bg1"/>
                </a:solidFill>
              </a:rPr>
              <a:t>/</a:t>
            </a:r>
            <a:r>
              <a:rPr lang="ko-KR" altLang="en-US" sz="3600" spc="-300" dirty="0">
                <a:solidFill>
                  <a:schemeClr val="bg1"/>
                </a:solidFill>
              </a:rPr>
              <a:t>행사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상품 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83973" y="1177302"/>
            <a:ext cx="8172000" cy="5616000"/>
            <a:chOff x="83973" y="1177302"/>
            <a:chExt cx="8172000" cy="5616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112560-D2A3-DF0F-A316-4E6FFD28A394}"/>
                </a:ext>
              </a:extLst>
            </p:cNvPr>
            <p:cNvSpPr/>
            <p:nvPr/>
          </p:nvSpPr>
          <p:spPr>
            <a:xfrm>
              <a:off x="83973" y="1586330"/>
              <a:ext cx="8171998" cy="277781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1475EF-7372-ECFA-2F9E-B53DD01CCAB9}"/>
                </a:ext>
              </a:extLst>
            </p:cNvPr>
            <p:cNvSpPr/>
            <p:nvPr/>
          </p:nvSpPr>
          <p:spPr>
            <a:xfrm>
              <a:off x="83975" y="1177304"/>
              <a:ext cx="833220" cy="277781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C19423A-485F-D864-EB4A-6D850A28F9BF}"/>
                </a:ext>
              </a:extLst>
            </p:cNvPr>
            <p:cNvSpPr/>
            <p:nvPr/>
          </p:nvSpPr>
          <p:spPr>
            <a:xfrm>
              <a:off x="6526233" y="1177304"/>
              <a:ext cx="1729740" cy="277781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0E3986-C2AE-FA12-BB9F-1E1D4C0E8698}"/>
                </a:ext>
              </a:extLst>
            </p:cNvPr>
            <p:cNvSpPr/>
            <p:nvPr/>
          </p:nvSpPr>
          <p:spPr>
            <a:xfrm>
              <a:off x="4842648" y="1177302"/>
              <a:ext cx="1608016" cy="277781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D61450-774D-C4EA-FADB-6970990B83B0}"/>
                </a:ext>
              </a:extLst>
            </p:cNvPr>
            <p:cNvSpPr/>
            <p:nvPr/>
          </p:nvSpPr>
          <p:spPr>
            <a:xfrm>
              <a:off x="83973" y="5707144"/>
              <a:ext cx="8171998" cy="46437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5DE5EB-90E2-7E8E-FE62-D898200F643D}"/>
                </a:ext>
              </a:extLst>
            </p:cNvPr>
            <p:cNvSpPr/>
            <p:nvPr/>
          </p:nvSpPr>
          <p:spPr>
            <a:xfrm>
              <a:off x="83973" y="6328932"/>
              <a:ext cx="8171998" cy="46437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3A7DF7-7F8C-725B-8F1B-195802A42C46}"/>
                </a:ext>
              </a:extLst>
            </p:cNvPr>
            <p:cNvSpPr/>
            <p:nvPr/>
          </p:nvSpPr>
          <p:spPr>
            <a:xfrm>
              <a:off x="7711171" y="2453927"/>
              <a:ext cx="544800" cy="3095799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7E6AA44-6A71-3F8C-EA9C-743260E801C6}"/>
                </a:ext>
              </a:extLst>
            </p:cNvPr>
            <p:cNvSpPr/>
            <p:nvPr/>
          </p:nvSpPr>
          <p:spPr>
            <a:xfrm>
              <a:off x="1349744" y="2018489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E809A4-231A-FCE6-FB9E-28DADF003F54}"/>
                </a:ext>
              </a:extLst>
            </p:cNvPr>
            <p:cNvSpPr/>
            <p:nvPr/>
          </p:nvSpPr>
          <p:spPr>
            <a:xfrm>
              <a:off x="2775896" y="2018489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B73942E-CC95-5441-3E1A-3CD63A4BA70E}"/>
                </a:ext>
              </a:extLst>
            </p:cNvPr>
            <p:cNvSpPr/>
            <p:nvPr/>
          </p:nvSpPr>
          <p:spPr>
            <a:xfrm>
              <a:off x="4202049" y="2018489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B5ABC5F-E6A3-1EE0-81F6-2C07778B6098}"/>
                </a:ext>
              </a:extLst>
            </p:cNvPr>
            <p:cNvSpPr/>
            <p:nvPr/>
          </p:nvSpPr>
          <p:spPr>
            <a:xfrm>
              <a:off x="5628202" y="2018489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9E77E1E-B2ED-A851-4004-CE9331F67AAC}"/>
                </a:ext>
              </a:extLst>
            </p:cNvPr>
            <p:cNvSpPr/>
            <p:nvPr/>
          </p:nvSpPr>
          <p:spPr>
            <a:xfrm>
              <a:off x="1349744" y="3720766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CD39BE-C10B-C689-9BD0-7DEBA632F431}"/>
                </a:ext>
              </a:extLst>
            </p:cNvPr>
            <p:cNvSpPr/>
            <p:nvPr/>
          </p:nvSpPr>
          <p:spPr>
            <a:xfrm>
              <a:off x="2775896" y="3720766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DECC8A8-9F0A-C92C-55F3-D4956532AEAF}"/>
                </a:ext>
              </a:extLst>
            </p:cNvPr>
            <p:cNvSpPr/>
            <p:nvPr/>
          </p:nvSpPr>
          <p:spPr>
            <a:xfrm>
              <a:off x="4202049" y="3720766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FD5152-885D-0429-83EA-B20FAE1907C7}"/>
                </a:ext>
              </a:extLst>
            </p:cNvPr>
            <p:cNvSpPr/>
            <p:nvPr/>
          </p:nvSpPr>
          <p:spPr>
            <a:xfrm>
              <a:off x="5628202" y="3720766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34D4E2-D88F-DF6C-7299-8CC0F4C62195}"/>
                </a:ext>
              </a:extLst>
            </p:cNvPr>
            <p:cNvSpPr/>
            <p:nvPr/>
          </p:nvSpPr>
          <p:spPr>
            <a:xfrm>
              <a:off x="3480648" y="5373919"/>
              <a:ext cx="1362000" cy="227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페이징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2473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</a:rPr>
              <a:t>공연 </a:t>
            </a:r>
            <a:r>
              <a:rPr lang="en-US" altLang="ko-KR" sz="3600" spc="-300" dirty="0">
                <a:solidFill>
                  <a:schemeClr val="bg1"/>
                </a:solidFill>
              </a:rPr>
              <a:t>/ </a:t>
            </a:r>
            <a:r>
              <a:rPr lang="ko-KR" altLang="en-US" sz="3600" spc="-300" dirty="0">
                <a:solidFill>
                  <a:schemeClr val="bg1"/>
                </a:solidFill>
              </a:rPr>
              <a:t>전시 </a:t>
            </a:r>
            <a:r>
              <a:rPr lang="en-US" altLang="ko-KR" sz="3600" spc="-300" dirty="0">
                <a:solidFill>
                  <a:schemeClr val="bg1"/>
                </a:solidFill>
              </a:rPr>
              <a:t>/ </a:t>
            </a:r>
            <a:r>
              <a:rPr lang="ko-KR" altLang="en-US" sz="3600" spc="-300" dirty="0">
                <a:solidFill>
                  <a:schemeClr val="bg1"/>
                </a:solidFill>
              </a:rPr>
              <a:t>행사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8E4DCC8-660A-6E42-4DD1-6A3AFC0EAA94}"/>
              </a:ext>
            </a:extLst>
          </p:cNvPr>
          <p:cNvGrpSpPr/>
          <p:nvPr/>
        </p:nvGrpSpPr>
        <p:grpSpPr>
          <a:xfrm>
            <a:off x="79450" y="1169640"/>
            <a:ext cx="8172000" cy="5616000"/>
            <a:chOff x="696000" y="144456"/>
            <a:chExt cx="10800003" cy="65306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8CB932-24A8-4529-0CD3-311E6D2C1F7E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08DF93E-3736-AB16-5499-CADDAEF3436B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8D45F62-3920-2711-95AE-7D2A58A55EED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85CEEB2-0792-6C83-4851-EBC4EDCD151F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A4678E2-AF13-1C82-43F0-24C900C18542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B0B699-432E-C2EB-E1FB-9177187F4EF0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656560B-76CE-32B2-B6CC-6A587D3F96E9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6A3816-134A-1E82-9CCB-ED1D2AC5D592}"/>
                </a:ext>
              </a:extLst>
            </p:cNvPr>
            <p:cNvSpPr/>
            <p:nvPr/>
          </p:nvSpPr>
          <p:spPr>
            <a:xfrm>
              <a:off x="8976000" y="4872056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999CF9F-3514-FB04-8653-30FF3BA28843}"/>
                </a:ext>
              </a:extLst>
            </p:cNvPr>
            <p:cNvSpPr/>
            <p:nvPr/>
          </p:nvSpPr>
          <p:spPr>
            <a:xfrm>
              <a:off x="2495998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059B9DA-5AFF-CA69-B8EA-7BDF7978A049}"/>
                </a:ext>
              </a:extLst>
            </p:cNvPr>
            <p:cNvSpPr/>
            <p:nvPr/>
          </p:nvSpPr>
          <p:spPr>
            <a:xfrm>
              <a:off x="3280567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삭제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6B8A4C3-DA55-9A38-6096-344890F5EED6}"/>
                </a:ext>
              </a:extLst>
            </p:cNvPr>
            <p:cNvSpPr/>
            <p:nvPr/>
          </p:nvSpPr>
          <p:spPr>
            <a:xfrm>
              <a:off x="2495998" y="1123821"/>
              <a:ext cx="2700000" cy="3565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 이미지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4017A0-10F8-C7C6-1281-B554C5C7D5B8}"/>
                </a:ext>
              </a:extLst>
            </p:cNvPr>
            <p:cNvSpPr/>
            <p:nvPr/>
          </p:nvSpPr>
          <p:spPr>
            <a:xfrm>
              <a:off x="5402426" y="4149000"/>
              <a:ext cx="4293577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예매하기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7EE064A-E353-EE97-0596-39FACEE6633B}"/>
                </a:ext>
              </a:extLst>
            </p:cNvPr>
            <p:cNvSpPr/>
            <p:nvPr/>
          </p:nvSpPr>
          <p:spPr>
            <a:xfrm>
              <a:off x="5402426" y="1127339"/>
              <a:ext cx="4293577" cy="2115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 정보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AADE7B5-5D1F-1E17-8635-1E9F45450714}"/>
                </a:ext>
              </a:extLst>
            </p:cNvPr>
            <p:cNvSpPr/>
            <p:nvPr/>
          </p:nvSpPr>
          <p:spPr>
            <a:xfrm>
              <a:off x="5402426" y="3425944"/>
              <a:ext cx="4293577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 날짜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시간 선택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2966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3041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회원정보 수정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예매조회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예매내역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취소내역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B804078-F3AC-8222-18B5-C46D2CDD7A61}"/>
              </a:ext>
            </a:extLst>
          </p:cNvPr>
          <p:cNvGrpSpPr/>
          <p:nvPr/>
        </p:nvGrpSpPr>
        <p:grpSpPr>
          <a:xfrm>
            <a:off x="83973" y="1174017"/>
            <a:ext cx="8172000" cy="5616000"/>
            <a:chOff x="696000" y="144456"/>
            <a:chExt cx="10800003" cy="65306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BAF97D9-277C-63D9-DEFA-60648E28FA71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A6B8833-37D2-FFA4-F915-3F86B4ACBBC4}"/>
                </a:ext>
              </a:extLst>
            </p:cNvPr>
            <p:cNvSpPr/>
            <p:nvPr/>
          </p:nvSpPr>
          <p:spPr>
            <a:xfrm>
              <a:off x="2496000" y="1123821"/>
              <a:ext cx="360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회원정보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879A6FC-ECC5-7F4F-4F92-5BE1E1036BF9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66FD976-0776-36E8-1670-FB0F6F278BC6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084E16C-3B08-8327-172F-89C528E8A3B6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C9D3C81-DE82-606D-BC3A-23DA9E45FFD1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0352E9-1768-BCB2-30E8-AB91C4A35C60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A21857F-41C6-AB8A-A749-BC43C4FAC42F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96DEFAF-18DA-7CC7-7285-821C46BA8B82}"/>
                </a:ext>
              </a:extLst>
            </p:cNvPr>
            <p:cNvSpPr/>
            <p:nvPr/>
          </p:nvSpPr>
          <p:spPr>
            <a:xfrm>
              <a:off x="2496000" y="1844522"/>
              <a:ext cx="7200000" cy="28414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회원정보 수정 양식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 내역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취소 내역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A9FD0F0-DA59-6993-5FA9-98308E4816CB}"/>
                </a:ext>
              </a:extLst>
            </p:cNvPr>
            <p:cNvSpPr/>
            <p:nvPr/>
          </p:nvSpPr>
          <p:spPr>
            <a:xfrm>
              <a:off x="6096000" y="1123821"/>
              <a:ext cx="36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 조회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79D953A-D25D-EF1E-646D-DDBD32563DAF}"/>
                </a:ext>
              </a:extLst>
            </p:cNvPr>
            <p:cNvSpPr/>
            <p:nvPr/>
          </p:nvSpPr>
          <p:spPr>
            <a:xfrm>
              <a:off x="465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취소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35404F2-718F-08EC-C673-CCA3676F484A}"/>
                </a:ext>
              </a:extLst>
            </p:cNvPr>
            <p:cNvSpPr/>
            <p:nvPr/>
          </p:nvSpPr>
          <p:spPr>
            <a:xfrm>
              <a:off x="6264999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변경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6C507A2-36B2-598D-C283-C6FAE500F16E}"/>
                </a:ext>
              </a:extLst>
            </p:cNvPr>
            <p:cNvSpPr/>
            <p:nvPr/>
          </p:nvSpPr>
          <p:spPr>
            <a:xfrm>
              <a:off x="825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회원탈퇴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7987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예매페이지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좌석선택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B05FDF-2A8B-E5D8-B9FB-4E9534A5392E}"/>
              </a:ext>
            </a:extLst>
          </p:cNvPr>
          <p:cNvGrpSpPr/>
          <p:nvPr/>
        </p:nvGrpSpPr>
        <p:grpSpPr>
          <a:xfrm>
            <a:off x="81407" y="1169640"/>
            <a:ext cx="8172000" cy="5616000"/>
            <a:chOff x="696000" y="144456"/>
            <a:chExt cx="10800003" cy="653065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4DE06FF-E4F5-0019-7F43-55DC0F3ADC60}"/>
                </a:ext>
              </a:extLst>
            </p:cNvPr>
            <p:cNvSpPr/>
            <p:nvPr/>
          </p:nvSpPr>
          <p:spPr>
            <a:xfrm>
              <a:off x="1566884" y="1998799"/>
              <a:ext cx="6329115" cy="26871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공연장 좌석도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E08E38-1E39-5514-609C-1D518BCA4C70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945727-97BC-B3BC-9D2D-56EC5BF1CCAF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F3A70A2-FD47-F9F4-18DC-61E54BBACE03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214DEC-2724-C2EA-1EA8-8BB9590A05E5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DDDCA61-58AB-584B-0626-389231BDB01D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6E96B39-FC4E-4FC8-272E-3C544B2F580B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0B03DB8-C523-E1CA-E243-95196E70AB0F}"/>
                </a:ext>
              </a:extLst>
            </p:cNvPr>
            <p:cNvSpPr/>
            <p:nvPr/>
          </p:nvSpPr>
          <p:spPr>
            <a:xfrm>
              <a:off x="696000" y="1095743"/>
              <a:ext cx="10800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단계별 위치 표시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(01.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좌석선택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EA35577-ACB6-4194-1251-7010E27E45D3}"/>
                </a:ext>
              </a:extLst>
            </p:cNvPr>
            <p:cNvSpPr/>
            <p:nvPr/>
          </p:nvSpPr>
          <p:spPr>
            <a:xfrm>
              <a:off x="8046885" y="1994134"/>
              <a:ext cx="2578230" cy="79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공연 정보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A8661CB-8A98-D726-E25B-429F0091AFA5}"/>
                </a:ext>
              </a:extLst>
            </p:cNvPr>
            <p:cNvSpPr/>
            <p:nvPr/>
          </p:nvSpPr>
          <p:spPr>
            <a:xfrm>
              <a:off x="8046885" y="3936020"/>
              <a:ext cx="2578230" cy="7499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결제 정보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C52FEB-9DBD-248F-7A69-68D50EEE7872}"/>
                </a:ext>
              </a:extLst>
            </p:cNvPr>
            <p:cNvSpPr/>
            <p:nvPr/>
          </p:nvSpPr>
          <p:spPr>
            <a:xfrm>
              <a:off x="5376000" y="4868998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다음단계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A868B6-06DC-7AE2-EE86-AAC0516FB0B9}"/>
                </a:ext>
              </a:extLst>
            </p:cNvPr>
            <p:cNvSpPr/>
            <p:nvPr/>
          </p:nvSpPr>
          <p:spPr>
            <a:xfrm>
              <a:off x="8046885" y="2964525"/>
              <a:ext cx="2578230" cy="79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좌석 정보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C786BD8-E4D1-CFDE-9A10-B249B876450D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453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메인페이지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메인페이지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EB8C6CA-8E31-B40C-A4D6-DC4D0FC57329}"/>
              </a:ext>
            </a:extLst>
          </p:cNvPr>
          <p:cNvGrpSpPr/>
          <p:nvPr/>
        </p:nvGrpSpPr>
        <p:grpSpPr>
          <a:xfrm>
            <a:off x="83525" y="1168674"/>
            <a:ext cx="8172000" cy="5616000"/>
            <a:chOff x="696001" y="144456"/>
            <a:chExt cx="10800009" cy="646138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36DE116-677B-8F25-6636-DBD89B0A8C6C}"/>
                </a:ext>
              </a:extLst>
            </p:cNvPr>
            <p:cNvSpPr/>
            <p:nvPr/>
          </p:nvSpPr>
          <p:spPr>
            <a:xfrm>
              <a:off x="696001" y="620101"/>
              <a:ext cx="10800006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87714E-75F4-EA3F-BD2A-CF47BDEF15AA}"/>
                </a:ext>
              </a:extLst>
            </p:cNvPr>
            <p:cNvSpPr/>
            <p:nvPr/>
          </p:nvSpPr>
          <p:spPr>
            <a:xfrm>
              <a:off x="696001" y="1962241"/>
              <a:ext cx="10800006" cy="323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서브메뉴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667B721-1D73-061F-084B-0CBCB01167DD}"/>
                </a:ext>
              </a:extLst>
            </p:cNvPr>
            <p:cNvSpPr/>
            <p:nvPr/>
          </p:nvSpPr>
          <p:spPr>
            <a:xfrm>
              <a:off x="696001" y="1095743"/>
              <a:ext cx="10800006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공연 광고배너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슬라이드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8BCB889D-41AD-9966-AAD2-2CD34958F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5406" y="1346627"/>
              <a:ext cx="264160" cy="26415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43EE706B-C216-79B6-4117-897FFC0E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9052" y="1323663"/>
              <a:ext cx="264160" cy="264159"/>
            </a:xfrm>
            <a:prstGeom prst="rect">
              <a:avLst/>
            </a:prstGeom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3A04CD-6514-E93D-A151-FC8A871A37AB}"/>
                </a:ext>
              </a:extLst>
            </p:cNvPr>
            <p:cNvSpPr/>
            <p:nvPr/>
          </p:nvSpPr>
          <p:spPr>
            <a:xfrm>
              <a:off x="2496001" y="2431760"/>
              <a:ext cx="7200004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E3E45E17-28C5-EB00-2B66-20CC6ED45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631" y="2815753"/>
              <a:ext cx="264160" cy="264159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5EBBD3DB-8B83-176A-9137-E9AD556F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62237" y="2815753"/>
              <a:ext cx="264160" cy="264159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8840ACB-D14A-68FC-F4FE-FB87E3CD1A90}"/>
                </a:ext>
              </a:extLst>
            </p:cNvPr>
            <p:cNvSpPr/>
            <p:nvPr/>
          </p:nvSpPr>
          <p:spPr>
            <a:xfrm>
              <a:off x="5367363" y="2461788"/>
              <a:ext cx="1473203" cy="6519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공연 광고배너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슬라이드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8FA6D11-6807-ABD7-A9BA-164671FE5C81}"/>
                </a:ext>
              </a:extLst>
            </p:cNvPr>
            <p:cNvSpPr/>
            <p:nvPr/>
          </p:nvSpPr>
          <p:spPr>
            <a:xfrm>
              <a:off x="696002" y="144459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A2B4A09-7406-920E-45A2-6EBBF60FC2BA}"/>
                </a:ext>
              </a:extLst>
            </p:cNvPr>
            <p:cNvSpPr/>
            <p:nvPr/>
          </p:nvSpPr>
          <p:spPr>
            <a:xfrm>
              <a:off x="9210008" y="144459"/>
              <a:ext cx="228600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2EA966C-ADA2-1DBC-FE8A-A739F133C2D7}"/>
                </a:ext>
              </a:extLst>
            </p:cNvPr>
            <p:cNvSpPr/>
            <p:nvPr/>
          </p:nvSpPr>
          <p:spPr>
            <a:xfrm>
              <a:off x="6985004" y="144456"/>
              <a:ext cx="2125133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7D96C41-4E1A-16F8-5CD3-E25956F4EC17}"/>
                </a:ext>
              </a:extLst>
            </p:cNvPr>
            <p:cNvSpPr/>
            <p:nvPr/>
          </p:nvSpPr>
          <p:spPr>
            <a:xfrm>
              <a:off x="2496001" y="3295281"/>
              <a:ext cx="7200004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서브메뉴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/>
              </a:r>
              <a:b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슬라이드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7EFB955-4FB8-1CAA-F16F-DD95C180EF54}"/>
                </a:ext>
              </a:extLst>
            </p:cNvPr>
            <p:cNvSpPr/>
            <p:nvPr/>
          </p:nvSpPr>
          <p:spPr>
            <a:xfrm>
              <a:off x="2496001" y="5022323"/>
              <a:ext cx="7200004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ACC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소개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슬라이드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40DDBCD-9443-A9E9-222C-8BE131616101}"/>
                </a:ext>
              </a:extLst>
            </p:cNvPr>
            <p:cNvSpPr/>
            <p:nvPr/>
          </p:nvSpPr>
          <p:spPr>
            <a:xfrm>
              <a:off x="696001" y="5885843"/>
              <a:ext cx="10800006" cy="72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E436E6E-280D-0150-8600-60B69487611A}"/>
                </a:ext>
              </a:extLst>
            </p:cNvPr>
            <p:cNvSpPr/>
            <p:nvPr/>
          </p:nvSpPr>
          <p:spPr>
            <a:xfrm>
              <a:off x="2496001" y="4158803"/>
              <a:ext cx="2160001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공지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채용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게시판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50EBD00-3B31-B744-8262-EDB73B098FAA}"/>
                </a:ext>
              </a:extLst>
            </p:cNvPr>
            <p:cNvSpPr/>
            <p:nvPr/>
          </p:nvSpPr>
          <p:spPr>
            <a:xfrm>
              <a:off x="5016004" y="4158803"/>
              <a:ext cx="2160001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ACC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보도자료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게시판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9982036-3C76-FD05-EEAF-D4FB443FEB01}"/>
                </a:ext>
              </a:extLst>
            </p:cNvPr>
            <p:cNvSpPr/>
            <p:nvPr/>
          </p:nvSpPr>
          <p:spPr>
            <a:xfrm>
              <a:off x="7536005" y="4158803"/>
              <a:ext cx="2160002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ACC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알리미 배너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슬라이드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42CE071-8A25-933A-0E09-50F4B1949E79}"/>
                </a:ext>
              </a:extLst>
            </p:cNvPr>
            <p:cNvSpPr/>
            <p:nvPr/>
          </p:nvSpPr>
          <p:spPr>
            <a:xfrm>
              <a:off x="10776000" y="1629000"/>
              <a:ext cx="720001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예매페이지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티켓 수령방법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결제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1D77EF-D443-16C0-AB52-516308C7BB49}"/>
              </a:ext>
            </a:extLst>
          </p:cNvPr>
          <p:cNvGrpSpPr/>
          <p:nvPr/>
        </p:nvGrpSpPr>
        <p:grpSpPr>
          <a:xfrm>
            <a:off x="81407" y="1177302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E1FE0AF-95FB-F6B0-B943-1D4F943E6B05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26771A-06BB-3862-D040-F19E91BDE3FF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E2445E-B400-2AC0-84C1-1037051B1B73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164A36A-6FE6-F003-B280-84FDCB0604E4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C4455E-78F9-30D4-3B5A-97936404B116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773D57-ACA9-368D-08CE-C59A6294D904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63DF52-05A5-E6CA-733F-6F0E7A00C698}"/>
                </a:ext>
              </a:extLst>
            </p:cNvPr>
            <p:cNvSpPr/>
            <p:nvPr/>
          </p:nvSpPr>
          <p:spPr>
            <a:xfrm>
              <a:off x="696000" y="1095743"/>
              <a:ext cx="10800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단계별 위치 표시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(02.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티켓 수령방법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결제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1805E6-E321-3717-3255-026DDA578B17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59D605-B002-5E23-CD19-E2D9D3EEE63D}"/>
                </a:ext>
              </a:extLst>
            </p:cNvPr>
            <p:cNvSpPr/>
            <p:nvPr/>
          </p:nvSpPr>
          <p:spPr>
            <a:xfrm>
              <a:off x="2495999" y="1994132"/>
              <a:ext cx="4294800" cy="2691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티켓 수령방법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결제 양식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F1B52D-7F1C-4EB5-8091-FFBF2171BCA9}"/>
                </a:ext>
              </a:extLst>
            </p:cNvPr>
            <p:cNvSpPr/>
            <p:nvPr/>
          </p:nvSpPr>
          <p:spPr>
            <a:xfrm>
              <a:off x="6996000" y="1997651"/>
              <a:ext cx="2700000" cy="7404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공연 정보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D5C235-3040-0873-D8E3-66AEFEFB5711}"/>
                </a:ext>
              </a:extLst>
            </p:cNvPr>
            <p:cNvSpPr/>
            <p:nvPr/>
          </p:nvSpPr>
          <p:spPr>
            <a:xfrm>
              <a:off x="465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이전단계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086CA1-265E-E4C7-A864-096A4290F6DF}"/>
                </a:ext>
              </a:extLst>
            </p:cNvPr>
            <p:cNvSpPr/>
            <p:nvPr/>
          </p:nvSpPr>
          <p:spPr>
            <a:xfrm>
              <a:off x="6264999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다음단계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9051338-F1BC-38DD-C43D-5900A1818C85}"/>
                </a:ext>
              </a:extLst>
            </p:cNvPr>
            <p:cNvSpPr/>
            <p:nvPr/>
          </p:nvSpPr>
          <p:spPr>
            <a:xfrm>
              <a:off x="6996000" y="3893942"/>
              <a:ext cx="2700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결제 정보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7A8092-6972-6EB0-1E83-FF07D6CACF66}"/>
                </a:ext>
              </a:extLst>
            </p:cNvPr>
            <p:cNvSpPr/>
            <p:nvPr/>
          </p:nvSpPr>
          <p:spPr>
            <a:xfrm>
              <a:off x="6996000" y="2921188"/>
              <a:ext cx="2700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좌석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311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예매페이지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예매완료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9DF164B-18CB-5A2F-871B-A5DEA514CF0F}"/>
              </a:ext>
            </a:extLst>
          </p:cNvPr>
          <p:cNvGrpSpPr/>
          <p:nvPr/>
        </p:nvGrpSpPr>
        <p:grpSpPr>
          <a:xfrm>
            <a:off x="81405" y="1169640"/>
            <a:ext cx="8172000" cy="5616000"/>
            <a:chOff x="696000" y="144456"/>
            <a:chExt cx="10800003" cy="653065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B4E690D-AE93-ACB7-F45E-8839B6871A34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8E484FD-31C6-727C-B266-1D940550FA50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23E2D7-5CBE-5544-7595-80EDE089E3E6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5E39A57-D26E-A453-AE76-ABC3F2716130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40CB350-EAD7-12AC-B473-F890DABC657F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724A8A-6328-A6AA-215C-5BB367538805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ED98B4-4069-BF8D-0660-DB1CBBC7ECC4}"/>
                </a:ext>
              </a:extLst>
            </p:cNvPr>
            <p:cNvSpPr/>
            <p:nvPr/>
          </p:nvSpPr>
          <p:spPr>
            <a:xfrm>
              <a:off x="696000" y="1095743"/>
              <a:ext cx="10800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단계별 위치 표시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(03.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 완료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1ACA7CB-4580-27FC-E746-B5627A7427FE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F73AB4-E2A9-6CDC-6E75-F15E438AF8B4}"/>
                </a:ext>
              </a:extLst>
            </p:cNvPr>
            <p:cNvSpPr/>
            <p:nvPr/>
          </p:nvSpPr>
          <p:spPr>
            <a:xfrm>
              <a:off x="2496000" y="1998799"/>
              <a:ext cx="7200000" cy="26871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 정보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AF8564-18AF-5475-E10B-A7245CE7E031}"/>
                </a:ext>
              </a:extLst>
            </p:cNvPr>
            <p:cNvSpPr/>
            <p:nvPr/>
          </p:nvSpPr>
          <p:spPr>
            <a:xfrm>
              <a:off x="5376000" y="4868998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3532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발권 페이지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</a:rPr>
              <a:t>팝업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티켓 레이아웃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4FD6D2-5D73-DA83-D3B4-6865C94A28D3}"/>
              </a:ext>
            </a:extLst>
          </p:cNvPr>
          <p:cNvGrpSpPr/>
          <p:nvPr/>
        </p:nvGrpSpPr>
        <p:grpSpPr>
          <a:xfrm>
            <a:off x="83973" y="1168066"/>
            <a:ext cx="8172000" cy="5616000"/>
            <a:chOff x="1596000" y="510873"/>
            <a:chExt cx="9000000" cy="57410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B50F8EF-3E63-0CBB-464F-74D746BFC49B}"/>
                </a:ext>
              </a:extLst>
            </p:cNvPr>
            <p:cNvSpPr/>
            <p:nvPr/>
          </p:nvSpPr>
          <p:spPr>
            <a:xfrm>
              <a:off x="4656000" y="5891916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닫기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524AF4-195A-4815-1F4F-59337A5F2A76}"/>
                </a:ext>
              </a:extLst>
            </p:cNvPr>
            <p:cNvSpPr/>
            <p:nvPr/>
          </p:nvSpPr>
          <p:spPr>
            <a:xfrm>
              <a:off x="6264999" y="5891916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인쇄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F99B76F-6807-6315-199D-0B4F1A78D284}"/>
                </a:ext>
              </a:extLst>
            </p:cNvPr>
            <p:cNvSpPr/>
            <p:nvPr/>
          </p:nvSpPr>
          <p:spPr>
            <a:xfrm>
              <a:off x="1596000" y="1329984"/>
              <a:ext cx="9000000" cy="41028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13980E-4705-2513-DF38-8F8C6E435483}"/>
                </a:ext>
              </a:extLst>
            </p:cNvPr>
            <p:cNvSpPr/>
            <p:nvPr/>
          </p:nvSpPr>
          <p:spPr>
            <a:xfrm>
              <a:off x="1596000" y="1329984"/>
              <a:ext cx="6300225" cy="41028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이미지</a:t>
              </a:r>
            </a:p>
          </p:txBody>
        </p:sp>
        <p:pic>
          <p:nvPicPr>
            <p:cNvPr id="12" name="그림 11" descr="화면 캡처">
              <a:extLst>
                <a:ext uri="{FF2B5EF4-FFF2-40B4-BE49-F238E27FC236}">
                  <a16:creationId xmlns:a16="http://schemas.microsoft.com/office/drawing/2014/main" id="{F0C33B51-E405-4300-2724-6A444A144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1473" y="1339510"/>
              <a:ext cx="2604527" cy="409329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65B769F-38C0-1EE2-1F46-37E6D2CA05D3}"/>
                </a:ext>
              </a:extLst>
            </p:cNvPr>
            <p:cNvSpPr/>
            <p:nvPr/>
          </p:nvSpPr>
          <p:spPr>
            <a:xfrm>
              <a:off x="5016000" y="510873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티켓 발권 서비스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인쇄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2720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사이트 맵</a:t>
            </a:r>
            <a:r>
              <a:rPr lang="en-US" altLang="ko-KR" sz="3600" spc="-300" dirty="0">
                <a:solidFill>
                  <a:schemeClr val="bg1"/>
                </a:solidFill>
              </a:rPr>
              <a:t>	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사이트 맵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F1FE04-B165-896F-E10E-8C00CDAC05F6}"/>
              </a:ext>
            </a:extLst>
          </p:cNvPr>
          <p:cNvGrpSpPr/>
          <p:nvPr/>
        </p:nvGrpSpPr>
        <p:grpSpPr>
          <a:xfrm>
            <a:off x="83973" y="1160404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8AB19A-EA4F-38A4-D03B-6DD96BCB4817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CB13FD-4B19-2EFC-38F4-0AEA2018B05E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A3C21E-84D5-185F-0E2F-1FAF0F87C7A2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818747-9815-6100-4F4B-D514ADEDC9BD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6C9C9E-0213-FCC1-CDE0-6A8D66012823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58EEA9-9F69-054C-EB7E-2F7CDB96C09F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A33CA3-2F93-C564-07C7-A464F5751B4D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173323-C5AF-7E56-4D55-37FF93EF23D8}"/>
                </a:ext>
              </a:extLst>
            </p:cNvPr>
            <p:cNvSpPr/>
            <p:nvPr/>
          </p:nvSpPr>
          <p:spPr>
            <a:xfrm>
              <a:off x="1596000" y="1126182"/>
              <a:ext cx="9000000" cy="41028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사이트 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8930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450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아이디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아이디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비밀번호 찾기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9EB3C25-6710-FE1C-EAD2-FB861BB91591}"/>
              </a:ext>
            </a:extLst>
          </p:cNvPr>
          <p:cNvGrpSpPr/>
          <p:nvPr/>
        </p:nvGrpSpPr>
        <p:grpSpPr>
          <a:xfrm>
            <a:off x="81406" y="1173538"/>
            <a:ext cx="8172000" cy="5616000"/>
            <a:chOff x="696000" y="144456"/>
            <a:chExt cx="10800003" cy="65306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B79391D-6B3C-AED4-31B6-28976E738DEB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776E65-9700-1C87-F4D3-8C35D4C4BA4F}"/>
                </a:ext>
              </a:extLst>
            </p:cNvPr>
            <p:cNvSpPr/>
            <p:nvPr/>
          </p:nvSpPr>
          <p:spPr>
            <a:xfrm>
              <a:off x="2496000" y="1123821"/>
              <a:ext cx="360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 찾기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09A3E8-D1CA-C669-267D-8B592A5645A3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541A95-4166-17B1-DEB7-43D12C8F0055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54B3B03-715D-0AFC-4901-C758959B6763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EFD6271-52EE-0B02-49E3-86B3CFB99A75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BD86BB-122C-F32B-AD91-FE7E0E450EE3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EA2A1EC-89BD-B465-D560-F19E3CBD077A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3F6CA2-5874-3A86-ACB7-E189912EE9F8}"/>
                </a:ext>
              </a:extLst>
            </p:cNvPr>
            <p:cNvSpPr/>
            <p:nvPr/>
          </p:nvSpPr>
          <p:spPr>
            <a:xfrm>
              <a:off x="2496000" y="1844522"/>
              <a:ext cx="3600000" cy="28414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0624C6-E0DA-E2D0-D97F-48F1D4BFB5D0}"/>
                </a:ext>
              </a:extLst>
            </p:cNvPr>
            <p:cNvSpPr/>
            <p:nvPr/>
          </p:nvSpPr>
          <p:spPr>
            <a:xfrm>
              <a:off x="6096000" y="1123821"/>
              <a:ext cx="36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비밀번호 찾기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182CCF0-13F3-FE0F-AA9B-15C4F50DE330}"/>
                </a:ext>
              </a:extLst>
            </p:cNvPr>
            <p:cNvSpPr/>
            <p:nvPr/>
          </p:nvSpPr>
          <p:spPr>
            <a:xfrm>
              <a:off x="6096000" y="1844522"/>
              <a:ext cx="3600000" cy="28414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099E46F-662F-81B4-1D2D-45313B12DF41}"/>
                </a:ext>
              </a:extLst>
            </p:cNvPr>
            <p:cNvSpPr/>
            <p:nvPr/>
          </p:nvSpPr>
          <p:spPr>
            <a:xfrm>
              <a:off x="3666000" y="4145944"/>
              <a:ext cx="12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 찾기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16DF2F1-A511-CEB5-73EE-A06F803F1B60}"/>
                </a:ext>
              </a:extLst>
            </p:cNvPr>
            <p:cNvSpPr/>
            <p:nvPr/>
          </p:nvSpPr>
          <p:spPr>
            <a:xfrm>
              <a:off x="7213592" y="4145944"/>
              <a:ext cx="1364816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비밀번호 찾기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C88B0D-65A0-532E-5CA3-0B866EFA246D}"/>
                </a:ext>
              </a:extLst>
            </p:cNvPr>
            <p:cNvSpPr/>
            <p:nvPr/>
          </p:nvSpPr>
          <p:spPr>
            <a:xfrm>
              <a:off x="465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회원가입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1650257-F85D-7730-6487-4DD7F5B48587}"/>
                </a:ext>
              </a:extLst>
            </p:cNvPr>
            <p:cNvSpPr/>
            <p:nvPr/>
          </p:nvSpPr>
          <p:spPr>
            <a:xfrm>
              <a:off x="6264999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7524BD-0EC7-2FEA-B576-C9C0FDE768BC}"/>
                </a:ext>
              </a:extLst>
            </p:cNvPr>
            <p:cNvSpPr/>
            <p:nvPr/>
          </p:nvSpPr>
          <p:spPr>
            <a:xfrm>
              <a:off x="3396000" y="2469544"/>
              <a:ext cx="180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이름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C90C71-F1F6-174A-D5C4-1B2045B7803F}"/>
                </a:ext>
              </a:extLst>
            </p:cNvPr>
            <p:cNvSpPr/>
            <p:nvPr/>
          </p:nvSpPr>
          <p:spPr>
            <a:xfrm>
              <a:off x="3396000" y="3069000"/>
              <a:ext cx="180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이메일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2DF79C4-40F7-B926-3ABB-897067603A28}"/>
                </a:ext>
              </a:extLst>
            </p:cNvPr>
            <p:cNvSpPr/>
            <p:nvPr/>
          </p:nvSpPr>
          <p:spPr>
            <a:xfrm>
              <a:off x="6996000" y="2227170"/>
              <a:ext cx="180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19683E5-B241-968B-BDBB-C169BCCFA261}"/>
                </a:ext>
              </a:extLst>
            </p:cNvPr>
            <p:cNvSpPr/>
            <p:nvPr/>
          </p:nvSpPr>
          <p:spPr>
            <a:xfrm>
              <a:off x="6996000" y="2847842"/>
              <a:ext cx="180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이메일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982B8FF-F678-66D0-2530-4399EA0B6341}"/>
                </a:ext>
              </a:extLst>
            </p:cNvPr>
            <p:cNvSpPr/>
            <p:nvPr/>
          </p:nvSpPr>
          <p:spPr>
            <a:xfrm>
              <a:off x="6984999" y="3468513"/>
              <a:ext cx="180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인증번호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5028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상품신청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상품신청 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44A800-20BC-CD06-746D-F78B63C9BDA0}"/>
              </a:ext>
            </a:extLst>
          </p:cNvPr>
          <p:cNvGrpSpPr/>
          <p:nvPr/>
        </p:nvGrpSpPr>
        <p:grpSpPr>
          <a:xfrm>
            <a:off x="81407" y="1168066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82EC40-B3BF-D155-9D97-A5C51B4B9D77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39537B-3C86-A55D-B66C-C111C13716AD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상품신청 페이지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8A1C1D4-5ED2-EBC6-7408-566B75CC281E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527D25-43F0-F5CE-2B0F-81C80BB3D8CC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36A6FF6-F430-FE6F-49D3-D1C3FA4546A8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B031CA-A711-44F2-9851-7F7849CBED13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C52AE2A-C161-264B-0125-65E6B8918F3A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2E0DB4-7853-254D-B63E-C901AD738BA1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C44ADC6-E397-B654-EE8C-D0F0C6E86D34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 신청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2753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상품신청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상품신청 글쓰기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94AC0E-DDE5-3ADD-4920-6D0FFAF47646}"/>
              </a:ext>
            </a:extLst>
          </p:cNvPr>
          <p:cNvGrpSpPr/>
          <p:nvPr/>
        </p:nvGrpSpPr>
        <p:grpSpPr>
          <a:xfrm>
            <a:off x="83973" y="1168066"/>
            <a:ext cx="8172000" cy="5616000"/>
            <a:chOff x="696000" y="144456"/>
            <a:chExt cx="10800003" cy="65306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2C827C-45E2-4562-0395-1D540CB0FB07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21CE33E-B744-A30C-5898-A4A8762A560D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상품신청 작성 양식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파일첨부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1B331C-25D2-74D9-D5AE-AAF63EDAC922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43964F-C1C7-ED4B-663F-419AF2A0352D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AF83DC-AC34-6903-3DAD-B252E93094DD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C8B1881-CC85-8185-57FA-1B84981C6A08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E81C42C-A6F4-7E94-9832-DF79738D6C28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67AB57-0CF8-477E-3358-2EE1E67F2E9C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62E5242-9E7E-0D50-0690-D138988E911A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8352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상품신청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B2E651-6E7E-91A1-8DDF-7D2B9BADB1ED}"/>
              </a:ext>
            </a:extLst>
          </p:cNvPr>
          <p:cNvGrpSpPr/>
          <p:nvPr/>
        </p:nvGrpSpPr>
        <p:grpSpPr>
          <a:xfrm>
            <a:off x="83973" y="1168112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4D25F3-9487-F3DA-4ED7-24B509B2A9AA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5D5C7C-BCDD-36F7-6862-1A539892B028}"/>
                </a:ext>
              </a:extLst>
            </p:cNvPr>
            <p:cNvSpPr/>
            <p:nvPr/>
          </p:nvSpPr>
          <p:spPr>
            <a:xfrm>
              <a:off x="2496000" y="1123821"/>
              <a:ext cx="7200000" cy="3565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상품신청 상세페이지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신청 내용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078502-6B30-6008-E57D-BF4C2C532614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625765-16F2-9463-70C7-DCDC9C158CBB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5AAD9F-BAD3-E9B3-DD4C-D074A48071F3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AE5485-4588-AC4E-F876-A078406DEE31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474FD1-39CF-AD8F-F665-89C98DCE4994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AF4BEC-3728-3421-77CB-28C8B04FFA10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D45B183-7309-298C-07A9-DBF76B938FD8}"/>
                </a:ext>
              </a:extLst>
            </p:cNvPr>
            <p:cNvSpPr/>
            <p:nvPr/>
          </p:nvSpPr>
          <p:spPr>
            <a:xfrm>
              <a:off x="8976000" y="4872056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53ED6A-5426-4CEE-E4EE-1C06031D53D3}"/>
                </a:ext>
              </a:extLst>
            </p:cNvPr>
            <p:cNvSpPr/>
            <p:nvPr/>
          </p:nvSpPr>
          <p:spPr>
            <a:xfrm>
              <a:off x="2496000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답글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B07D947-9987-8A7F-A0E2-1B14857A7FF4}"/>
                </a:ext>
              </a:extLst>
            </p:cNvPr>
            <p:cNvSpPr/>
            <p:nvPr/>
          </p:nvSpPr>
          <p:spPr>
            <a:xfrm>
              <a:off x="3282882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ABBD9FD-43BD-AE43-61F0-632D60D801E4}"/>
                </a:ext>
              </a:extLst>
            </p:cNvPr>
            <p:cNvSpPr/>
            <p:nvPr/>
          </p:nvSpPr>
          <p:spPr>
            <a:xfrm>
              <a:off x="4067449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1611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상품신청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C676CB-A6C7-C773-BAF4-F553543FC46F}"/>
              </a:ext>
            </a:extLst>
          </p:cNvPr>
          <p:cNvGrpSpPr/>
          <p:nvPr/>
        </p:nvGrpSpPr>
        <p:grpSpPr>
          <a:xfrm>
            <a:off x="83973" y="1174017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27CCFBE-C6E1-B44C-02DA-0FBF88782CE8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1DB1BC-7C97-E8EA-06A2-1749EF250DEE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상품신청 수정하기 양식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파일첨부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25B4AD-516E-D35B-E0DF-EEADA9F72DB2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0A31B2-B680-70C0-62ED-7225F7437130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7A876D2-3B0C-237D-A7C4-DBDB9579A7F0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7F0AB9-1D77-5BED-B61B-538DD5D82AA5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6C9027-2433-ABE9-1A01-97FDC50ADF03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19059D4-2CA8-0051-E2CA-1A31C2DCF0B7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FD39CB3-8B46-9366-A41F-48BF8306BC03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111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메인페이지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EA73B5-BB4C-9384-5E04-C8AB192F82BC}"/>
              </a:ext>
            </a:extLst>
          </p:cNvPr>
          <p:cNvGrpSpPr/>
          <p:nvPr/>
        </p:nvGrpSpPr>
        <p:grpSpPr>
          <a:xfrm>
            <a:off x="83973" y="1169640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9A114FB-ACF2-DE39-0807-A69CD8C37A60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CEB338E-8B47-3BD9-F02C-7EBC1431B4AC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상품신청 수정하기 양식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파일첨부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8189D9-001D-1237-4D90-79E1768D853B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FF2D5E-360B-D4D5-A038-65296AB084D2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8779311-C013-C618-A759-F7F1C5C81148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647DF6-C957-6FB4-E6D7-49EAB80590AA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1F69B4-640F-7371-ED22-8E717862AB95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7D6639-61E4-5DD0-19AA-F5531C198623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3CE394D-BF69-F97A-76BA-29FE2B920091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8129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일반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법인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기업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CE8FBF-5C65-BB6F-BF16-9BF4ABF71C15}"/>
              </a:ext>
            </a:extLst>
          </p:cNvPr>
          <p:cNvGrpSpPr/>
          <p:nvPr/>
        </p:nvGrpSpPr>
        <p:grpSpPr>
          <a:xfrm>
            <a:off x="82972" y="1160765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46F2FC-BEC7-3C5A-DCA3-E19692541D1D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7CE35F-4F54-54D9-CA6A-C32BE8C96C69}"/>
                </a:ext>
              </a:extLst>
            </p:cNvPr>
            <p:cNvSpPr/>
            <p:nvPr/>
          </p:nvSpPr>
          <p:spPr>
            <a:xfrm>
              <a:off x="696000" y="1095743"/>
              <a:ext cx="10800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회원가입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단계별 위치 표시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(01.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가입유형선택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B608D6D-C5CB-B11A-C703-ACF8380103D7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A91B2C-88F2-64FE-5E31-14D2297081FD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36A143-DCF6-D9DE-E51C-923AF7C19FEC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2D9A93-7A91-95FE-9EEB-F681AB6CB2ED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2D380EF-C783-1543-B095-628512827BA9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5FF1A68-AFF9-2D25-D824-BEF6B6D59120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B13AE8A-E76C-FF6D-6EC9-3A1FA99EC200}"/>
                </a:ext>
              </a:extLst>
            </p:cNvPr>
            <p:cNvSpPr/>
            <p:nvPr/>
          </p:nvSpPr>
          <p:spPr>
            <a:xfrm>
              <a:off x="2496000" y="1995635"/>
              <a:ext cx="360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일반 회원가입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A3E575-97D8-66AF-0978-F39BD5B988C4}"/>
                </a:ext>
              </a:extLst>
            </p:cNvPr>
            <p:cNvSpPr/>
            <p:nvPr/>
          </p:nvSpPr>
          <p:spPr>
            <a:xfrm>
              <a:off x="2496000" y="2715524"/>
              <a:ext cx="7200000" cy="25134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회원가입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일반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기업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514E65D-137C-779B-01F1-2B6A55AD7868}"/>
                </a:ext>
              </a:extLst>
            </p:cNvPr>
            <p:cNvSpPr/>
            <p:nvPr/>
          </p:nvSpPr>
          <p:spPr>
            <a:xfrm>
              <a:off x="6096000" y="1995635"/>
              <a:ext cx="360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법인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기업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4158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회원관리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CD0513-1080-DE8A-4A71-6C2D63252047}"/>
              </a:ext>
            </a:extLst>
          </p:cNvPr>
          <p:cNvGrpSpPr/>
          <p:nvPr/>
        </p:nvGrpSpPr>
        <p:grpSpPr>
          <a:xfrm>
            <a:off x="83973" y="1177302"/>
            <a:ext cx="8172000" cy="5616000"/>
            <a:chOff x="696000" y="144456"/>
            <a:chExt cx="10800003" cy="64613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33C52A5-3615-FFFB-7C0D-1335E5ADCD56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64781F-970B-F473-BE3C-08E6C29FC9A4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헤더메뉴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0052127-D86F-5BCD-2DEF-B0D7E551010B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72EF8C-9C2A-BBAC-0D73-76CAC000F21E}"/>
                </a:ext>
              </a:extLst>
            </p:cNvPr>
            <p:cNvSpPr/>
            <p:nvPr/>
          </p:nvSpPr>
          <p:spPr>
            <a:xfrm>
              <a:off x="696000" y="5885844"/>
              <a:ext cx="10800000" cy="72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D348B24-0580-ACC8-12D1-747916D8E23F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86CAC86-2833-F2A0-995E-35A6A9790725}"/>
                </a:ext>
              </a:extLst>
            </p:cNvPr>
            <p:cNvSpPr/>
            <p:nvPr/>
          </p:nvSpPr>
          <p:spPr>
            <a:xfrm>
              <a:off x="2496000" y="1672452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 정보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리스트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D7D1FF-EF1C-1819-3854-1773657D178B}"/>
                </a:ext>
              </a:extLst>
            </p:cNvPr>
            <p:cNvSpPr/>
            <p:nvPr/>
          </p:nvSpPr>
          <p:spPr>
            <a:xfrm>
              <a:off x="5184999" y="5410155"/>
              <a:ext cx="1800000" cy="26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페이징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2BAD10-54B2-A286-1429-1A0002CB3661}"/>
                </a:ext>
              </a:extLst>
            </p:cNvPr>
            <p:cNvSpPr/>
            <p:nvPr/>
          </p:nvSpPr>
          <p:spPr>
            <a:xfrm>
              <a:off x="3936000" y="1140032"/>
              <a:ext cx="464614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입력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E66D2C9-8615-236F-37C5-A36EDAAB5401}"/>
                </a:ext>
              </a:extLst>
            </p:cNvPr>
            <p:cNvSpPr/>
            <p:nvPr/>
          </p:nvSpPr>
          <p:spPr>
            <a:xfrm>
              <a:off x="2496000" y="1140032"/>
              <a:ext cx="144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조건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5ADD232-062C-68C4-2333-A21B2FBCE65C}"/>
                </a:ext>
              </a:extLst>
            </p:cNvPr>
            <p:cNvSpPr/>
            <p:nvPr/>
          </p:nvSpPr>
          <p:spPr>
            <a:xfrm>
              <a:off x="8582140" y="1140032"/>
              <a:ext cx="111386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25408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상품관리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452D79F-4DF7-D73E-152B-0E3F297DDD5A}"/>
              </a:ext>
            </a:extLst>
          </p:cNvPr>
          <p:cNvGrpSpPr/>
          <p:nvPr/>
        </p:nvGrpSpPr>
        <p:grpSpPr>
          <a:xfrm>
            <a:off x="83973" y="1169134"/>
            <a:ext cx="8172000" cy="5616000"/>
            <a:chOff x="696000" y="144456"/>
            <a:chExt cx="10800003" cy="646138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EE255A-DA71-3CCA-DCB7-C9BD9EB36018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메인메뉴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4D6108-0A86-18BA-D40C-F795734F237D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헤더메뉴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0BFE62B-21C3-5C60-B744-3184DFCCED0E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40D483-1FC9-103B-D762-EB2C7F2F66F0}"/>
                </a:ext>
              </a:extLst>
            </p:cNvPr>
            <p:cNvSpPr/>
            <p:nvPr/>
          </p:nvSpPr>
          <p:spPr>
            <a:xfrm>
              <a:off x="696000" y="5885844"/>
              <a:ext cx="10800000" cy="72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5C379F-EF95-8840-5043-BDA8F43BBB8F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61ABCE8-606F-FEF5-2874-4D63A3FAE604}"/>
                </a:ext>
              </a:extLst>
            </p:cNvPr>
            <p:cNvSpPr/>
            <p:nvPr/>
          </p:nvSpPr>
          <p:spPr>
            <a:xfrm>
              <a:off x="2496000" y="1672452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 정보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리스트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D37884-3835-EE04-D233-365F684849FE}"/>
                </a:ext>
              </a:extLst>
            </p:cNvPr>
            <p:cNvSpPr/>
            <p:nvPr/>
          </p:nvSpPr>
          <p:spPr>
            <a:xfrm>
              <a:off x="5184999" y="5410155"/>
              <a:ext cx="1800000" cy="26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페이징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0F4A7B3-F55A-50CE-9737-76C94FBC6C0E}"/>
                </a:ext>
              </a:extLst>
            </p:cNvPr>
            <p:cNvSpPr/>
            <p:nvPr/>
          </p:nvSpPr>
          <p:spPr>
            <a:xfrm>
              <a:off x="3936000" y="1140032"/>
              <a:ext cx="464614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입력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F997CE0-710D-C199-324E-1C1830347361}"/>
                </a:ext>
              </a:extLst>
            </p:cNvPr>
            <p:cNvSpPr/>
            <p:nvPr/>
          </p:nvSpPr>
          <p:spPr>
            <a:xfrm>
              <a:off x="2496000" y="1140032"/>
              <a:ext cx="144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조건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03843D4-A3AF-B93A-7E5D-1669133B6CBD}"/>
                </a:ext>
              </a:extLst>
            </p:cNvPr>
            <p:cNvSpPr/>
            <p:nvPr/>
          </p:nvSpPr>
          <p:spPr>
            <a:xfrm>
              <a:off x="8582140" y="1140032"/>
              <a:ext cx="111386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7324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좌석관리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F17394-D627-B95E-CB90-29821B41DE9E}"/>
              </a:ext>
            </a:extLst>
          </p:cNvPr>
          <p:cNvGrpSpPr/>
          <p:nvPr/>
        </p:nvGrpSpPr>
        <p:grpSpPr>
          <a:xfrm>
            <a:off x="83973" y="1160404"/>
            <a:ext cx="8172000" cy="5616000"/>
            <a:chOff x="696000" y="144456"/>
            <a:chExt cx="10800003" cy="64613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2356B5-13CB-4019-E51F-2B4C41AC9C5E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16931A-A708-10E6-A330-E99EDC67C489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헤더메뉴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ABB1C5-34D8-F040-B1D1-DE6F7E618AD7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0E7945-87F4-7D4F-FB7C-86FE0EB81476}"/>
                </a:ext>
              </a:extLst>
            </p:cNvPr>
            <p:cNvSpPr/>
            <p:nvPr/>
          </p:nvSpPr>
          <p:spPr>
            <a:xfrm>
              <a:off x="696000" y="5885844"/>
              <a:ext cx="10800000" cy="72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AC9697-86D2-C8F2-3611-4DF5F95DE418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4539CC-B552-C14F-19A7-EEEADEEA0E10}"/>
                </a:ext>
              </a:extLst>
            </p:cNvPr>
            <p:cNvSpPr/>
            <p:nvPr/>
          </p:nvSpPr>
          <p:spPr>
            <a:xfrm>
              <a:off x="2316000" y="1940522"/>
              <a:ext cx="7560000" cy="3294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좌석 정보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좌석도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A, B, C)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3A47D0-893E-ECCD-072E-5339FCA3E093}"/>
                </a:ext>
              </a:extLst>
            </p:cNvPr>
            <p:cNvSpPr/>
            <p:nvPr/>
          </p:nvSpPr>
          <p:spPr>
            <a:xfrm>
              <a:off x="4836000" y="1140032"/>
              <a:ext cx="252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B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좌석도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785E61-2140-D9AE-5736-26970B36ECA6}"/>
                </a:ext>
              </a:extLst>
            </p:cNvPr>
            <p:cNvSpPr/>
            <p:nvPr/>
          </p:nvSpPr>
          <p:spPr>
            <a:xfrm>
              <a:off x="2316000" y="1140032"/>
              <a:ext cx="252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좌석도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504FF0-956B-DA41-35C4-087341E5E27D}"/>
                </a:ext>
              </a:extLst>
            </p:cNvPr>
            <p:cNvSpPr/>
            <p:nvPr/>
          </p:nvSpPr>
          <p:spPr>
            <a:xfrm>
              <a:off x="7356000" y="1140032"/>
              <a:ext cx="252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좌석도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20393F-EA2E-8CA8-69D1-57A43311E28E}"/>
                </a:ext>
              </a:extLst>
            </p:cNvPr>
            <p:cNvSpPr/>
            <p:nvPr/>
          </p:nvSpPr>
          <p:spPr>
            <a:xfrm>
              <a:off x="5286000" y="5362705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취소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83AE7A-4241-AF5B-DDD2-06B96E1BF940}"/>
                </a:ext>
              </a:extLst>
            </p:cNvPr>
            <p:cNvSpPr/>
            <p:nvPr/>
          </p:nvSpPr>
          <p:spPr>
            <a:xfrm>
              <a:off x="6186000" y="5362705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1286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예매관리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2056CB-5973-26F3-4CFC-479443C278CF}"/>
              </a:ext>
            </a:extLst>
          </p:cNvPr>
          <p:cNvGrpSpPr/>
          <p:nvPr/>
        </p:nvGrpSpPr>
        <p:grpSpPr>
          <a:xfrm>
            <a:off x="81407" y="1160404"/>
            <a:ext cx="8172000" cy="5616000"/>
            <a:chOff x="696000" y="144456"/>
            <a:chExt cx="10800003" cy="64613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851444-D098-39AB-0227-ACACB4995BCE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61DECE-6178-38C7-8CA4-DB2B62150B33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헤더메뉴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DB8768-ADE6-D534-8167-1AD82F7C0505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5A6EDB-32D5-9B3E-F82C-210E8FF2F5BE}"/>
                </a:ext>
              </a:extLst>
            </p:cNvPr>
            <p:cNvSpPr/>
            <p:nvPr/>
          </p:nvSpPr>
          <p:spPr>
            <a:xfrm>
              <a:off x="696000" y="5885844"/>
              <a:ext cx="10800000" cy="72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C69DFC3-11FC-B4FC-29BA-756EF43E9DDB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087FFF-84C0-7713-F100-1842E3D73CBA}"/>
                </a:ext>
              </a:extLst>
            </p:cNvPr>
            <p:cNvSpPr/>
            <p:nvPr/>
          </p:nvSpPr>
          <p:spPr>
            <a:xfrm>
              <a:off x="2496000" y="1672452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 정보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리스트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A85BC71-FB10-A7B3-9B41-0B59FE7BB267}"/>
                </a:ext>
              </a:extLst>
            </p:cNvPr>
            <p:cNvSpPr/>
            <p:nvPr/>
          </p:nvSpPr>
          <p:spPr>
            <a:xfrm>
              <a:off x="5184999" y="5410155"/>
              <a:ext cx="1800000" cy="26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페이징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CD22BC-E8D9-0B60-1430-A9D9E3884451}"/>
                </a:ext>
              </a:extLst>
            </p:cNvPr>
            <p:cNvSpPr/>
            <p:nvPr/>
          </p:nvSpPr>
          <p:spPr>
            <a:xfrm>
              <a:off x="3936000" y="1140032"/>
              <a:ext cx="464614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입력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21D060-66B9-DEB0-CE3B-49697AD72ACC}"/>
                </a:ext>
              </a:extLst>
            </p:cNvPr>
            <p:cNvSpPr/>
            <p:nvPr/>
          </p:nvSpPr>
          <p:spPr>
            <a:xfrm>
              <a:off x="2496000" y="1140032"/>
              <a:ext cx="144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조건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475170-EBCC-47BA-7051-6808FB9149F3}"/>
                </a:ext>
              </a:extLst>
            </p:cNvPr>
            <p:cNvSpPr/>
            <p:nvPr/>
          </p:nvSpPr>
          <p:spPr>
            <a:xfrm>
              <a:off x="8582140" y="1140032"/>
              <a:ext cx="111386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6689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판매보고서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CC70C5-3C36-7DAC-30EA-1515C19A3219}"/>
              </a:ext>
            </a:extLst>
          </p:cNvPr>
          <p:cNvGrpSpPr/>
          <p:nvPr/>
        </p:nvGrpSpPr>
        <p:grpSpPr>
          <a:xfrm>
            <a:off x="83973" y="1164781"/>
            <a:ext cx="8172000" cy="5616000"/>
            <a:chOff x="696000" y="144456"/>
            <a:chExt cx="10800003" cy="64613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59FA0F-6FAD-5DF4-A32B-242282D8275B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733847-3812-B85B-E17F-051B5645F13A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헤더메뉴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5D21CC-5502-BDD6-7B0C-97F48276BC18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BD4D39B-360A-9C13-E6F8-277E3E4B60DD}"/>
                </a:ext>
              </a:extLst>
            </p:cNvPr>
            <p:cNvSpPr/>
            <p:nvPr/>
          </p:nvSpPr>
          <p:spPr>
            <a:xfrm>
              <a:off x="696000" y="5885844"/>
              <a:ext cx="10800000" cy="72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533C40-6572-1F1F-AC08-05E7FFF882C7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997AE2-F26F-9AE7-D437-3602B3286ECA}"/>
                </a:ext>
              </a:extLst>
            </p:cNvPr>
            <p:cNvSpPr/>
            <p:nvPr/>
          </p:nvSpPr>
          <p:spPr>
            <a:xfrm>
              <a:off x="2496000" y="1672452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판매 정보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0A8A72-EDA3-8A9A-FF4B-58AE13317D1D}"/>
                </a:ext>
              </a:extLst>
            </p:cNvPr>
            <p:cNvSpPr/>
            <p:nvPr/>
          </p:nvSpPr>
          <p:spPr>
            <a:xfrm>
              <a:off x="5184999" y="5410155"/>
              <a:ext cx="1800000" cy="26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페이징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BE8A7BA-B79F-5BE2-2C79-7D2228981454}"/>
                </a:ext>
              </a:extLst>
            </p:cNvPr>
            <p:cNvSpPr/>
            <p:nvPr/>
          </p:nvSpPr>
          <p:spPr>
            <a:xfrm>
              <a:off x="3936000" y="1140032"/>
              <a:ext cx="464614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입력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8BD0D8-5161-4CA3-F526-7074D532928C}"/>
                </a:ext>
              </a:extLst>
            </p:cNvPr>
            <p:cNvSpPr/>
            <p:nvPr/>
          </p:nvSpPr>
          <p:spPr>
            <a:xfrm>
              <a:off x="2496000" y="1140032"/>
              <a:ext cx="144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조건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68406F-DA3C-726F-7EC8-92A818145C65}"/>
                </a:ext>
              </a:extLst>
            </p:cNvPr>
            <p:cNvSpPr/>
            <p:nvPr/>
          </p:nvSpPr>
          <p:spPr>
            <a:xfrm>
              <a:off x="8582140" y="1140032"/>
              <a:ext cx="111386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조회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7019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상품등록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3124" y="1168112"/>
            <a:ext cx="8172000" cy="5616000"/>
            <a:chOff x="696000" y="144456"/>
            <a:chExt cx="10800003" cy="6461388"/>
          </a:xfrm>
        </p:grpSpPr>
        <p:sp>
          <p:nvSpPr>
            <p:cNvPr id="10" name="직사각형 9"/>
            <p:cNvSpPr/>
            <p:nvPr/>
          </p:nvSpPr>
          <p:spPr>
            <a:xfrm>
              <a:off x="4296000" y="1140422"/>
              <a:ext cx="360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 등록 페이지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공연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전시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행사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메인메뉴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관리자 헤더메뉴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96000" y="5885844"/>
              <a:ext cx="10800000" cy="72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18108" y="1817784"/>
              <a:ext cx="4755782" cy="31524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 등록 양식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공연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전시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행사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56000" y="5167498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취소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64999" y="5167498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2624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약관동의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BBEF273-2A01-785F-0461-ADECF7DC3B60}"/>
              </a:ext>
            </a:extLst>
          </p:cNvPr>
          <p:cNvGrpSpPr/>
          <p:nvPr/>
        </p:nvGrpSpPr>
        <p:grpSpPr>
          <a:xfrm>
            <a:off x="78806" y="1162758"/>
            <a:ext cx="8172000" cy="5616000"/>
            <a:chOff x="696000" y="144456"/>
            <a:chExt cx="10800003" cy="65306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F2A11A7-6207-B721-5E58-898C5EABF12E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9847489-00B0-4151-D1F9-9CCA1A77B683}"/>
                </a:ext>
              </a:extLst>
            </p:cNvPr>
            <p:cNvSpPr/>
            <p:nvPr/>
          </p:nvSpPr>
          <p:spPr>
            <a:xfrm>
              <a:off x="696000" y="1095743"/>
              <a:ext cx="1080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회원가입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단계별 위치 표시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(02.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약관동의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F529BD-4F56-E6CA-4CC3-22DDC4F028DC}"/>
                </a:ext>
              </a:extLst>
            </p:cNvPr>
            <p:cNvSpPr/>
            <p:nvPr/>
          </p:nvSpPr>
          <p:spPr>
            <a:xfrm>
              <a:off x="2496000" y="1998802"/>
              <a:ext cx="7200000" cy="2687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약관 동의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체크박스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03FC01-FEB9-7B2A-F1CA-8726FFA2F9B9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80197E-79A4-29DA-FD7D-C2CC963E9237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F8982EE-CC3A-EB35-B673-0BBFE3707393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0CEE184-9977-4B1D-D09F-8539392349DB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4227A8A-2893-C468-ACB3-2F8EB62E4D55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139ED2C-F473-639D-F82B-70176A899E4C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131F6F7-FA2C-275D-58FF-B4E6CA369FAD}"/>
                </a:ext>
              </a:extLst>
            </p:cNvPr>
            <p:cNvSpPr/>
            <p:nvPr/>
          </p:nvSpPr>
          <p:spPr>
            <a:xfrm>
              <a:off x="465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취소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C2F7B6E-BED4-CE0D-C0E7-E8EBCE074F1A}"/>
                </a:ext>
              </a:extLst>
            </p:cNvPr>
            <p:cNvSpPr/>
            <p:nvPr/>
          </p:nvSpPr>
          <p:spPr>
            <a:xfrm>
              <a:off x="6264999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다음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4804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회원가입 신청 양식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일반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기업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AA6909-3B88-10ED-ED17-6D5C036D720D}"/>
              </a:ext>
            </a:extLst>
          </p:cNvPr>
          <p:cNvGrpSpPr/>
          <p:nvPr/>
        </p:nvGrpSpPr>
        <p:grpSpPr>
          <a:xfrm>
            <a:off x="85129" y="1169351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E5934F5-CA36-0A75-D5FC-864C3884F6D4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0EA8C5-B74B-4C5F-ECD4-1E7DCD4CA913}"/>
                </a:ext>
              </a:extLst>
            </p:cNvPr>
            <p:cNvSpPr/>
            <p:nvPr/>
          </p:nvSpPr>
          <p:spPr>
            <a:xfrm>
              <a:off x="696000" y="1095743"/>
              <a:ext cx="1080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회원가입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단계별 위치 표시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(03.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가입신청서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B8C1B-6261-871F-7D5F-5099460AA2E4}"/>
                </a:ext>
              </a:extLst>
            </p:cNvPr>
            <p:cNvSpPr/>
            <p:nvPr/>
          </p:nvSpPr>
          <p:spPr>
            <a:xfrm>
              <a:off x="2496000" y="1998802"/>
              <a:ext cx="7200000" cy="2687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회원가입 신청 양식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일반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기업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096EF1-B519-4CB3-666F-FD7C6A12FFF2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14FCBE-F307-B40A-66C7-C48D0EA8E0C0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D247C6-FA8E-DD55-5720-91B044E63C62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56C4A5-2B69-E82E-2FAE-D2E387AB96DF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E391D5-4271-B874-54C2-9F29FAD01061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7D94928-8C82-33B8-89D2-1F79991F5FA3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F1DA07-F9B7-10EC-E0A4-5FF98339A1C5}"/>
                </a:ext>
              </a:extLst>
            </p:cNvPr>
            <p:cNvSpPr/>
            <p:nvPr/>
          </p:nvSpPr>
          <p:spPr>
            <a:xfrm>
              <a:off x="465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취소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CA59F3-AA01-8340-CA96-B02D56854D5C}"/>
                </a:ext>
              </a:extLst>
            </p:cNvPr>
            <p:cNvSpPr/>
            <p:nvPr/>
          </p:nvSpPr>
          <p:spPr>
            <a:xfrm>
              <a:off x="6264999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6447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로그인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로그인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44C176-F265-5605-2AD0-25170E85C779}"/>
              </a:ext>
            </a:extLst>
          </p:cNvPr>
          <p:cNvGrpSpPr/>
          <p:nvPr/>
        </p:nvGrpSpPr>
        <p:grpSpPr>
          <a:xfrm>
            <a:off x="85129" y="1168066"/>
            <a:ext cx="8172000" cy="5616000"/>
            <a:chOff x="696000" y="144456"/>
            <a:chExt cx="10800003" cy="65306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F6DEB20-1314-81FB-1B58-CD594441ED2B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E81F116-3662-92C9-FDE8-AE3D78680B22}"/>
                </a:ext>
              </a:extLst>
            </p:cNvPr>
            <p:cNvSpPr/>
            <p:nvPr/>
          </p:nvSpPr>
          <p:spPr>
            <a:xfrm>
              <a:off x="696000" y="1086644"/>
              <a:ext cx="1080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환영인사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43904FB-F7FC-3279-596B-25E4F211B022}"/>
                </a:ext>
              </a:extLst>
            </p:cNvPr>
            <p:cNvSpPr/>
            <p:nvPr/>
          </p:nvSpPr>
          <p:spPr>
            <a:xfrm>
              <a:off x="2496000" y="1959266"/>
              <a:ext cx="7200000" cy="3269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/>
              </a:r>
              <a:b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일반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기업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4EB49B-AEAC-76EF-1242-2C3277593AD7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6A8AFB3-C2B1-829E-962A-890054A322B2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B154174-5BAB-6D24-BC18-0BC29767CF29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62087CB-4ECC-A175-81B1-3A547B04417C}"/>
                </a:ext>
              </a:extLst>
            </p:cNvPr>
            <p:cNvSpPr/>
            <p:nvPr/>
          </p:nvSpPr>
          <p:spPr>
            <a:xfrm>
              <a:off x="3876135" y="3097052"/>
              <a:ext cx="32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DF3FD5F-17DC-37BE-24FD-C57718527108}"/>
                </a:ext>
              </a:extLst>
            </p:cNvPr>
            <p:cNvSpPr/>
            <p:nvPr/>
          </p:nvSpPr>
          <p:spPr>
            <a:xfrm>
              <a:off x="3876135" y="3576172"/>
              <a:ext cx="32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비밀번호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3E88AEE-36FA-F313-EEDC-C59559F84009}"/>
                </a:ext>
              </a:extLst>
            </p:cNvPr>
            <p:cNvSpPr/>
            <p:nvPr/>
          </p:nvSpPr>
          <p:spPr>
            <a:xfrm>
              <a:off x="7235865" y="3097050"/>
              <a:ext cx="1080000" cy="839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5790CC4-B877-390F-88D7-D2961B9035D4}"/>
                </a:ext>
              </a:extLst>
            </p:cNvPr>
            <p:cNvSpPr/>
            <p:nvPr/>
          </p:nvSpPr>
          <p:spPr>
            <a:xfrm>
              <a:off x="3876135" y="4195302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회원가입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FF7E2D1-E811-6F14-9962-FA4E4F87A5F6}"/>
                </a:ext>
              </a:extLst>
            </p:cNvPr>
            <p:cNvSpPr/>
            <p:nvPr/>
          </p:nvSpPr>
          <p:spPr>
            <a:xfrm>
              <a:off x="5376000" y="4195302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 찾기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95FCC7E-3EDD-A173-48B3-C09707F13720}"/>
                </a:ext>
              </a:extLst>
            </p:cNvPr>
            <p:cNvSpPr/>
            <p:nvPr/>
          </p:nvSpPr>
          <p:spPr>
            <a:xfrm>
              <a:off x="6875865" y="4195302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비밀번호 찾기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F948516-4636-FE9F-3101-EADDB13503A8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AB22709-84E8-6FB3-DA65-362CA534056A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DF16C10-6116-8AB9-6EA1-FB976DDD27C9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7367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오시는 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오시는 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08CC90-FBAF-02C8-F1B6-FC02B10896EA}"/>
              </a:ext>
            </a:extLst>
          </p:cNvPr>
          <p:cNvGrpSpPr/>
          <p:nvPr/>
        </p:nvGrpSpPr>
        <p:grpSpPr>
          <a:xfrm>
            <a:off x="83973" y="1173540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A07C80-7E8D-D78F-9542-6DC74A5A1285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8D8EC4-2DBA-E50D-5133-308A9969FD9B}"/>
                </a:ext>
              </a:extLst>
            </p:cNvPr>
            <p:cNvSpPr/>
            <p:nvPr/>
          </p:nvSpPr>
          <p:spPr>
            <a:xfrm>
              <a:off x="2496000" y="1123821"/>
              <a:ext cx="720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오시는 길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주소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A58D3A-6104-5B66-F13A-6223B47A7852}"/>
                </a:ext>
              </a:extLst>
            </p:cNvPr>
            <p:cNvSpPr/>
            <p:nvPr/>
          </p:nvSpPr>
          <p:spPr>
            <a:xfrm>
              <a:off x="2483040" y="2021944"/>
              <a:ext cx="7200000" cy="15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지도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29BB85-C71E-1EDF-5348-1A500449768B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A444BE-C048-DF8C-E025-4B68D837510A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2E2454-934F-6141-3F31-C3FEE8A0D216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34A0D8B-3C3A-11D0-2D9D-DBFA0DE2965D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407EE7-10CE-A154-AC28-7235BECA7006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5EF4B4-349A-3801-C781-1E36A3C682D4}"/>
                </a:ext>
              </a:extLst>
            </p:cNvPr>
            <p:cNvSpPr/>
            <p:nvPr/>
          </p:nvSpPr>
          <p:spPr>
            <a:xfrm>
              <a:off x="2496000" y="3717000"/>
              <a:ext cx="7200000" cy="15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교통이용안내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/>
              </a:r>
              <a:b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대중교통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시외교통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7CB754A-FFE7-30F2-BC4C-603B96B22570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1479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공지사항 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CCC7F1-6600-F4E6-5BF6-22B2D1494CC8}"/>
              </a:ext>
            </a:extLst>
          </p:cNvPr>
          <p:cNvGrpSpPr/>
          <p:nvPr/>
        </p:nvGrpSpPr>
        <p:grpSpPr>
          <a:xfrm>
            <a:off x="83124" y="1168112"/>
            <a:ext cx="8172000" cy="5616000"/>
            <a:chOff x="696000" y="144456"/>
            <a:chExt cx="10800003" cy="65306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155C89-4F58-6B32-F2D6-463E4B109A30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8B74EDD-0094-5EAE-7DD3-5BEA6613E9CE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공지사항 게시판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AEC39AD-C337-AB89-A641-246DFBE39C0A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EFF8D16-1951-8465-CF3A-7BCD8C1FD9E1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EFBC8D2-01C0-6594-90CB-E9B085A50029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839351B-8E61-F427-9567-1FB76DFFC321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568E6D-3865-06AE-F5BE-8219D4FF9907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1B5A75-2B68-5C01-27F1-AC6E05644516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CE66028-F181-BBCD-E7FD-2D6F66DFD0F8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글 쓰기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9726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글쓰기 양식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2FC766-72C4-3F67-3B0B-B4F89EF0E941}"/>
              </a:ext>
            </a:extLst>
          </p:cNvPr>
          <p:cNvGrpSpPr/>
          <p:nvPr/>
        </p:nvGrpSpPr>
        <p:grpSpPr>
          <a:xfrm>
            <a:off x="83973" y="1169640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794C7C-FAEA-2502-E153-1D48B5BDBF73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BD8BF45-6BBD-54B5-2478-493C827164AD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공지사항 글쓰기 양식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파일첨부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DF1A15-6E0C-FDE5-5D6C-C7DDD0C40AEA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17986-56FA-4181-5935-2DC698B086E9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1BCAB03-18AA-0F21-6D4B-046060933432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07179A1-23C6-738A-BD79-EF6FDCF17E30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9D3063-5091-A367-A5A6-B808784292CA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2EA4E1-4653-A725-0F17-EE335C41D0A1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1DFF93-2B85-2BEF-D4BB-82EFF3C2DBE0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6692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1311</Words>
  <Application>Microsoft Office PowerPoint</Application>
  <PresentationFormat>와이드스크린</PresentationFormat>
  <Paragraphs>606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Arial Nova Light</vt:lpstr>
      <vt:lpstr>굴림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BIG603-15</cp:lastModifiedBy>
  <cp:revision>63</cp:revision>
  <dcterms:created xsi:type="dcterms:W3CDTF">2020-09-07T02:34:06Z</dcterms:created>
  <dcterms:modified xsi:type="dcterms:W3CDTF">2023-05-08T00:15:55Z</dcterms:modified>
</cp:coreProperties>
</file>