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D782-0342-426D-B0A1-08122858EC9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5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</a:rPr>
              <a:t>ERD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44412" y="383943"/>
            <a:ext cx="91589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ACC ERD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Exerd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86" y="1147664"/>
            <a:ext cx="6288694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00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Nova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BIG603-06</cp:lastModifiedBy>
  <cp:revision>4</cp:revision>
  <dcterms:created xsi:type="dcterms:W3CDTF">2023-05-09T02:39:36Z</dcterms:created>
  <dcterms:modified xsi:type="dcterms:W3CDTF">2023-05-23T06:41:31Z</dcterms:modified>
</cp:coreProperties>
</file>