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71" r:id="rId6"/>
    <p:sldId id="272" r:id="rId7"/>
    <p:sldId id="273" r:id="rId8"/>
    <p:sldId id="274" r:id="rId9"/>
    <p:sldId id="275" r:id="rId10"/>
    <p:sldId id="266" r:id="rId11"/>
    <p:sldId id="270" r:id="rId12"/>
    <p:sldId id="276" r:id="rId13"/>
    <p:sldId id="260" r:id="rId14"/>
    <p:sldId id="269" r:id="rId15"/>
    <p:sldId id="259" r:id="rId16"/>
    <p:sldId id="268" r:id="rId17"/>
    <p:sldId id="267" r:id="rId18"/>
    <p:sldId id="264" r:id="rId19"/>
    <p:sldId id="265" r:id="rId20"/>
    <p:sldId id="263" r:id="rId21"/>
    <p:sldId id="261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F34AD6-8EA5-4366-8BA3-2DF990C35749}" v="1" dt="2022-12-13T15:29:42.0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il Agy" userId="c9315305aab8c515" providerId="LiveId" clId="{9BF34AD6-8EA5-4366-8BA3-2DF990C35749}"/>
    <pc:docChg chg="undo redo custSel addSld modSld sldOrd">
      <pc:chgData name="Neil Agy" userId="c9315305aab8c515" providerId="LiveId" clId="{9BF34AD6-8EA5-4366-8BA3-2DF990C35749}" dt="2022-12-13T17:06:35.348" v="846" actId="20577"/>
      <pc:docMkLst>
        <pc:docMk/>
      </pc:docMkLst>
      <pc:sldChg chg="modSp mod">
        <pc:chgData name="Neil Agy" userId="c9315305aab8c515" providerId="LiveId" clId="{9BF34AD6-8EA5-4366-8BA3-2DF990C35749}" dt="2022-12-13T17:03:36.290" v="820" actId="27636"/>
        <pc:sldMkLst>
          <pc:docMk/>
          <pc:sldMk cId="1795349165" sldId="257"/>
        </pc:sldMkLst>
        <pc:spChg chg="mod">
          <ac:chgData name="Neil Agy" userId="c9315305aab8c515" providerId="LiveId" clId="{9BF34AD6-8EA5-4366-8BA3-2DF990C35749}" dt="2022-12-13T17:03:36.290" v="820" actId="27636"/>
          <ac:spMkLst>
            <pc:docMk/>
            <pc:sldMk cId="1795349165" sldId="257"/>
            <ac:spMk id="3" creationId="{E69B893B-DD59-8A52-84F0-3D5C73B09BFA}"/>
          </ac:spMkLst>
        </pc:spChg>
      </pc:sldChg>
      <pc:sldChg chg="modSp mod">
        <pc:chgData name="Neil Agy" userId="c9315305aab8c515" providerId="LiveId" clId="{9BF34AD6-8EA5-4366-8BA3-2DF990C35749}" dt="2022-12-13T16:53:06.976" v="486" actId="20577"/>
        <pc:sldMkLst>
          <pc:docMk/>
          <pc:sldMk cId="2597720394" sldId="258"/>
        </pc:sldMkLst>
        <pc:spChg chg="mod">
          <ac:chgData name="Neil Agy" userId="c9315305aab8c515" providerId="LiveId" clId="{9BF34AD6-8EA5-4366-8BA3-2DF990C35749}" dt="2022-12-13T16:53:06.976" v="486" actId="20577"/>
          <ac:spMkLst>
            <pc:docMk/>
            <pc:sldMk cId="2597720394" sldId="258"/>
            <ac:spMk id="3" creationId="{E4CD5168-C633-638B-1D77-47C5171016D2}"/>
          </ac:spMkLst>
        </pc:spChg>
      </pc:sldChg>
      <pc:sldChg chg="addSp delSp modSp mod ord">
        <pc:chgData name="Neil Agy" userId="c9315305aab8c515" providerId="LiveId" clId="{9BF34AD6-8EA5-4366-8BA3-2DF990C35749}" dt="2022-12-13T16:44:01.043" v="379"/>
        <pc:sldMkLst>
          <pc:docMk/>
          <pc:sldMk cId="1389831895" sldId="259"/>
        </pc:sldMkLst>
        <pc:spChg chg="del">
          <ac:chgData name="Neil Agy" userId="c9315305aab8c515" providerId="LiveId" clId="{9BF34AD6-8EA5-4366-8BA3-2DF990C35749}" dt="2022-12-13T15:29:48.249" v="1" actId="478"/>
          <ac:spMkLst>
            <pc:docMk/>
            <pc:sldMk cId="1389831895" sldId="259"/>
            <ac:spMk id="2" creationId="{7BA25B10-5BF9-B48B-1781-69F93D8CF4EC}"/>
          </ac:spMkLst>
        </pc:spChg>
        <pc:spChg chg="del">
          <ac:chgData name="Neil Agy" userId="c9315305aab8c515" providerId="LiveId" clId="{9BF34AD6-8EA5-4366-8BA3-2DF990C35749}" dt="2022-12-13T15:29:42.030" v="0"/>
          <ac:spMkLst>
            <pc:docMk/>
            <pc:sldMk cId="1389831895" sldId="259"/>
            <ac:spMk id="3" creationId="{E8C55669-27C7-38C7-7EBB-1AABD45E1E71}"/>
          </ac:spMkLst>
        </pc:spChg>
        <pc:graphicFrameChg chg="add mod modGraphic">
          <ac:chgData name="Neil Agy" userId="c9315305aab8c515" providerId="LiveId" clId="{9BF34AD6-8EA5-4366-8BA3-2DF990C35749}" dt="2022-12-13T15:31:09.347" v="16" actId="14100"/>
          <ac:graphicFrameMkLst>
            <pc:docMk/>
            <pc:sldMk cId="1389831895" sldId="259"/>
            <ac:graphicFrameMk id="4" creationId="{12D86FED-4708-9B44-DDC2-221639EDF4B8}"/>
          </ac:graphicFrameMkLst>
        </pc:graphicFrameChg>
      </pc:sldChg>
      <pc:sldChg chg="ord">
        <pc:chgData name="Neil Agy" userId="c9315305aab8c515" providerId="LiveId" clId="{9BF34AD6-8EA5-4366-8BA3-2DF990C35749}" dt="2022-12-13T15:44:31.568" v="128"/>
        <pc:sldMkLst>
          <pc:docMk/>
          <pc:sldMk cId="1934438183" sldId="260"/>
        </pc:sldMkLst>
      </pc:sldChg>
      <pc:sldChg chg="ord">
        <pc:chgData name="Neil Agy" userId="c9315305aab8c515" providerId="LiveId" clId="{9BF34AD6-8EA5-4366-8BA3-2DF990C35749}" dt="2022-12-13T16:20:55.017" v="309"/>
        <pc:sldMkLst>
          <pc:docMk/>
          <pc:sldMk cId="3758226962" sldId="261"/>
        </pc:sldMkLst>
      </pc:sldChg>
      <pc:sldChg chg="modSp mod ord">
        <pc:chgData name="Neil Agy" userId="c9315305aab8c515" providerId="LiveId" clId="{9BF34AD6-8EA5-4366-8BA3-2DF990C35749}" dt="2022-12-13T16:55:37.050" v="541" actId="20577"/>
        <pc:sldMkLst>
          <pc:docMk/>
          <pc:sldMk cId="3107646170" sldId="262"/>
        </pc:sldMkLst>
        <pc:spChg chg="mod">
          <ac:chgData name="Neil Agy" userId="c9315305aab8c515" providerId="LiveId" clId="{9BF34AD6-8EA5-4366-8BA3-2DF990C35749}" dt="2022-12-13T15:36:59.960" v="51" actId="20577"/>
          <ac:spMkLst>
            <pc:docMk/>
            <pc:sldMk cId="3107646170" sldId="262"/>
            <ac:spMk id="2" creationId="{ED7C64F8-6051-8AB7-29E6-9677A4059E45}"/>
          </ac:spMkLst>
        </pc:spChg>
        <pc:spChg chg="mod">
          <ac:chgData name="Neil Agy" userId="c9315305aab8c515" providerId="LiveId" clId="{9BF34AD6-8EA5-4366-8BA3-2DF990C35749}" dt="2022-12-13T16:55:37.050" v="541" actId="20577"/>
          <ac:spMkLst>
            <pc:docMk/>
            <pc:sldMk cId="3107646170" sldId="262"/>
            <ac:spMk id="3" creationId="{28742CE9-CABD-F1EA-A9AE-6E234715350F}"/>
          </ac:spMkLst>
        </pc:spChg>
      </pc:sldChg>
      <pc:sldChg chg="addSp delSp modSp mod ord">
        <pc:chgData name="Neil Agy" userId="c9315305aab8c515" providerId="LiveId" clId="{9BF34AD6-8EA5-4366-8BA3-2DF990C35749}" dt="2022-12-13T16:20:51.791" v="307"/>
        <pc:sldMkLst>
          <pc:docMk/>
          <pc:sldMk cId="2919282253" sldId="263"/>
        </pc:sldMkLst>
        <pc:spChg chg="mod">
          <ac:chgData name="Neil Agy" userId="c9315305aab8c515" providerId="LiveId" clId="{9BF34AD6-8EA5-4366-8BA3-2DF990C35749}" dt="2022-12-13T15:41:54.620" v="95" actId="20577"/>
          <ac:spMkLst>
            <pc:docMk/>
            <pc:sldMk cId="2919282253" sldId="263"/>
            <ac:spMk id="2" creationId="{A90FCE28-E6D6-6DFA-C14D-22C133F28482}"/>
          </ac:spMkLst>
        </pc:spChg>
        <pc:spChg chg="del">
          <ac:chgData name="Neil Agy" userId="c9315305aab8c515" providerId="LiveId" clId="{9BF34AD6-8EA5-4366-8BA3-2DF990C35749}" dt="2022-12-13T15:41:45.743" v="84"/>
          <ac:spMkLst>
            <pc:docMk/>
            <pc:sldMk cId="2919282253" sldId="263"/>
            <ac:spMk id="3" creationId="{F47F9980-DCBA-F0D0-B9D5-0482BCFEC27F}"/>
          </ac:spMkLst>
        </pc:spChg>
        <pc:picChg chg="add mod">
          <ac:chgData name="Neil Agy" userId="c9315305aab8c515" providerId="LiveId" clId="{9BF34AD6-8EA5-4366-8BA3-2DF990C35749}" dt="2022-12-13T15:41:45.743" v="84"/>
          <ac:picMkLst>
            <pc:docMk/>
            <pc:sldMk cId="2919282253" sldId="263"/>
            <ac:picMk id="4" creationId="{0E9A9BCE-DC67-1BD8-25E3-E9EC9B6D6213}"/>
          </ac:picMkLst>
        </pc:picChg>
      </pc:sldChg>
      <pc:sldChg chg="addSp delSp modSp mod ord">
        <pc:chgData name="Neil Agy" userId="c9315305aab8c515" providerId="LiveId" clId="{9BF34AD6-8EA5-4366-8BA3-2DF990C35749}" dt="2022-12-13T16:21:00.631" v="311"/>
        <pc:sldMkLst>
          <pc:docMk/>
          <pc:sldMk cId="2819499947" sldId="264"/>
        </pc:sldMkLst>
        <pc:spChg chg="mod">
          <ac:chgData name="Neil Agy" userId="c9315305aab8c515" providerId="LiveId" clId="{9BF34AD6-8EA5-4366-8BA3-2DF990C35749}" dt="2022-12-13T15:44:17.363" v="120" actId="20577"/>
          <ac:spMkLst>
            <pc:docMk/>
            <pc:sldMk cId="2819499947" sldId="264"/>
            <ac:spMk id="2" creationId="{4D1919A9-918F-2258-9642-8F892A4FCFC7}"/>
          </ac:spMkLst>
        </pc:spChg>
        <pc:spChg chg="del">
          <ac:chgData name="Neil Agy" userId="c9315305aab8c515" providerId="LiveId" clId="{9BF34AD6-8EA5-4366-8BA3-2DF990C35749}" dt="2022-12-13T15:43:35.250" v="96"/>
          <ac:spMkLst>
            <pc:docMk/>
            <pc:sldMk cId="2819499947" sldId="264"/>
            <ac:spMk id="3" creationId="{AACC5435-D783-8A77-FC8E-EC51540039C5}"/>
          </ac:spMkLst>
        </pc:spChg>
        <pc:picChg chg="add mod">
          <ac:chgData name="Neil Agy" userId="c9315305aab8c515" providerId="LiveId" clId="{9BF34AD6-8EA5-4366-8BA3-2DF990C35749}" dt="2022-12-13T15:43:35.250" v="96"/>
          <ac:picMkLst>
            <pc:docMk/>
            <pc:sldMk cId="2819499947" sldId="264"/>
            <ac:picMk id="4" creationId="{5BC789CB-D068-A6CB-8AEC-CCCC4A6D245C}"/>
          </ac:picMkLst>
        </pc:picChg>
      </pc:sldChg>
      <pc:sldChg chg="addSp delSp modSp mod ord">
        <pc:chgData name="Neil Agy" userId="c9315305aab8c515" providerId="LiveId" clId="{9BF34AD6-8EA5-4366-8BA3-2DF990C35749}" dt="2022-12-13T16:21:05.404" v="313"/>
        <pc:sldMkLst>
          <pc:docMk/>
          <pc:sldMk cId="3479526317" sldId="265"/>
        </pc:sldMkLst>
        <pc:spChg chg="mod">
          <ac:chgData name="Neil Agy" userId="c9315305aab8c515" providerId="LiveId" clId="{9BF34AD6-8EA5-4366-8BA3-2DF990C35749}" dt="2022-12-13T15:46:27.191" v="140" actId="20577"/>
          <ac:spMkLst>
            <pc:docMk/>
            <pc:sldMk cId="3479526317" sldId="265"/>
            <ac:spMk id="2" creationId="{EA90443B-3DD3-9F73-DCD4-A75D681ADDE6}"/>
          </ac:spMkLst>
        </pc:spChg>
        <pc:spChg chg="del">
          <ac:chgData name="Neil Agy" userId="c9315305aab8c515" providerId="LiveId" clId="{9BF34AD6-8EA5-4366-8BA3-2DF990C35749}" dt="2022-12-13T15:46:21.782" v="129"/>
          <ac:spMkLst>
            <pc:docMk/>
            <pc:sldMk cId="3479526317" sldId="265"/>
            <ac:spMk id="3" creationId="{589FDAD4-7BD2-8807-57A9-572F6E70DECA}"/>
          </ac:spMkLst>
        </pc:spChg>
        <pc:picChg chg="add mod">
          <ac:chgData name="Neil Agy" userId="c9315305aab8c515" providerId="LiveId" clId="{9BF34AD6-8EA5-4366-8BA3-2DF990C35749}" dt="2022-12-13T15:46:21.782" v="129"/>
          <ac:picMkLst>
            <pc:docMk/>
            <pc:sldMk cId="3479526317" sldId="265"/>
            <ac:picMk id="4" creationId="{95A853E7-8874-532D-B81B-67DD65D2F49D}"/>
          </ac:picMkLst>
        </pc:picChg>
      </pc:sldChg>
      <pc:sldChg chg="modSp mod ord">
        <pc:chgData name="Neil Agy" userId="c9315305aab8c515" providerId="LiveId" clId="{9BF34AD6-8EA5-4366-8BA3-2DF990C35749}" dt="2022-12-13T16:44:40.836" v="409"/>
        <pc:sldMkLst>
          <pc:docMk/>
          <pc:sldMk cId="329256745" sldId="266"/>
        </pc:sldMkLst>
        <pc:spChg chg="mod">
          <ac:chgData name="Neil Agy" userId="c9315305aab8c515" providerId="LiveId" clId="{9BF34AD6-8EA5-4366-8BA3-2DF990C35749}" dt="2022-12-13T16:07:23.915" v="209" actId="20577"/>
          <ac:spMkLst>
            <pc:docMk/>
            <pc:sldMk cId="329256745" sldId="266"/>
            <ac:spMk id="2" creationId="{99E6244C-6EEC-A165-42CE-DA17D80C96C1}"/>
          </ac:spMkLst>
        </pc:spChg>
        <pc:spChg chg="mod">
          <ac:chgData name="Neil Agy" userId="c9315305aab8c515" providerId="LiveId" clId="{9BF34AD6-8EA5-4366-8BA3-2DF990C35749}" dt="2022-12-13T16:09:06.038" v="273" actId="20577"/>
          <ac:spMkLst>
            <pc:docMk/>
            <pc:sldMk cId="329256745" sldId="266"/>
            <ac:spMk id="3" creationId="{8B02AD43-718F-CAEB-E805-491F97D49A77}"/>
          </ac:spMkLst>
        </pc:spChg>
      </pc:sldChg>
      <pc:sldChg chg="addSp delSp modSp mod ord">
        <pc:chgData name="Neil Agy" userId="c9315305aab8c515" providerId="LiveId" clId="{9BF34AD6-8EA5-4366-8BA3-2DF990C35749}" dt="2022-12-13T16:21:12.203" v="319"/>
        <pc:sldMkLst>
          <pc:docMk/>
          <pc:sldMk cId="2198887330" sldId="267"/>
        </pc:sldMkLst>
        <pc:spChg chg="mod">
          <ac:chgData name="Neil Agy" userId="c9315305aab8c515" providerId="LiveId" clId="{9BF34AD6-8EA5-4366-8BA3-2DF990C35749}" dt="2022-12-13T16:12:01.859" v="286" actId="20577"/>
          <ac:spMkLst>
            <pc:docMk/>
            <pc:sldMk cId="2198887330" sldId="267"/>
            <ac:spMk id="2" creationId="{BB28ED64-5CBC-B643-898C-FA2642595128}"/>
          </ac:spMkLst>
        </pc:spChg>
        <pc:spChg chg="del">
          <ac:chgData name="Neil Agy" userId="c9315305aab8c515" providerId="LiveId" clId="{9BF34AD6-8EA5-4366-8BA3-2DF990C35749}" dt="2022-12-13T16:12:13.088" v="287"/>
          <ac:spMkLst>
            <pc:docMk/>
            <pc:sldMk cId="2198887330" sldId="267"/>
            <ac:spMk id="3" creationId="{A01A6FED-2EB9-E9AB-A339-1379110A6125}"/>
          </ac:spMkLst>
        </pc:spChg>
        <pc:picChg chg="add mod">
          <ac:chgData name="Neil Agy" userId="c9315305aab8c515" providerId="LiveId" clId="{9BF34AD6-8EA5-4366-8BA3-2DF990C35749}" dt="2022-12-13T16:12:13.088" v="287"/>
          <ac:picMkLst>
            <pc:docMk/>
            <pc:sldMk cId="2198887330" sldId="267"/>
            <ac:picMk id="4" creationId="{EA0467D1-7398-D54E-2A98-ADAA9B4599B0}"/>
          </ac:picMkLst>
        </pc:picChg>
      </pc:sldChg>
      <pc:sldChg chg="addSp delSp modSp mod">
        <pc:chgData name="Neil Agy" userId="c9315305aab8c515" providerId="LiveId" clId="{9BF34AD6-8EA5-4366-8BA3-2DF990C35749}" dt="2022-12-13T16:14:26.976" v="294"/>
        <pc:sldMkLst>
          <pc:docMk/>
          <pc:sldMk cId="3970456857" sldId="268"/>
        </pc:sldMkLst>
        <pc:spChg chg="mod">
          <ac:chgData name="Neil Agy" userId="c9315305aab8c515" providerId="LiveId" clId="{9BF34AD6-8EA5-4366-8BA3-2DF990C35749}" dt="2022-12-13T16:13:58.271" v="293" actId="20577"/>
          <ac:spMkLst>
            <pc:docMk/>
            <pc:sldMk cId="3970456857" sldId="268"/>
            <ac:spMk id="2" creationId="{9889C391-D647-AAE8-7A63-F39F2478A17D}"/>
          </ac:spMkLst>
        </pc:spChg>
        <pc:spChg chg="del">
          <ac:chgData name="Neil Agy" userId="c9315305aab8c515" providerId="LiveId" clId="{9BF34AD6-8EA5-4366-8BA3-2DF990C35749}" dt="2022-12-13T16:14:26.976" v="294"/>
          <ac:spMkLst>
            <pc:docMk/>
            <pc:sldMk cId="3970456857" sldId="268"/>
            <ac:spMk id="3" creationId="{5EB1B9D6-0433-7EB2-BC98-DD9FAB03C828}"/>
          </ac:spMkLst>
        </pc:spChg>
        <pc:picChg chg="add mod">
          <ac:chgData name="Neil Agy" userId="c9315305aab8c515" providerId="LiveId" clId="{9BF34AD6-8EA5-4366-8BA3-2DF990C35749}" dt="2022-12-13T16:14:26.976" v="294"/>
          <ac:picMkLst>
            <pc:docMk/>
            <pc:sldMk cId="3970456857" sldId="268"/>
            <ac:picMk id="4" creationId="{CB21DBBA-79CB-A017-0F7B-825596E2D898}"/>
          </ac:picMkLst>
        </pc:picChg>
      </pc:sldChg>
      <pc:sldChg chg="addSp delSp modSp mod ord modClrScheme chgLayout">
        <pc:chgData name="Neil Agy" userId="c9315305aab8c515" providerId="LiveId" clId="{9BF34AD6-8EA5-4366-8BA3-2DF990C35749}" dt="2022-12-13T16:21:11.285" v="317"/>
        <pc:sldMkLst>
          <pc:docMk/>
          <pc:sldMk cId="3070266858" sldId="269"/>
        </pc:sldMkLst>
        <pc:spChg chg="del mod ord">
          <ac:chgData name="Neil Agy" userId="c9315305aab8c515" providerId="LiveId" clId="{9BF34AD6-8EA5-4366-8BA3-2DF990C35749}" dt="2022-12-13T16:16:55.209" v="295" actId="700"/>
          <ac:spMkLst>
            <pc:docMk/>
            <pc:sldMk cId="3070266858" sldId="269"/>
            <ac:spMk id="2" creationId="{99BFD5D6-4963-E957-D5F8-1AAE6DADC82A}"/>
          </ac:spMkLst>
        </pc:spChg>
        <pc:spChg chg="del mod ord">
          <ac:chgData name="Neil Agy" userId="c9315305aab8c515" providerId="LiveId" clId="{9BF34AD6-8EA5-4366-8BA3-2DF990C35749}" dt="2022-12-13T16:16:55.209" v="295" actId="700"/>
          <ac:spMkLst>
            <pc:docMk/>
            <pc:sldMk cId="3070266858" sldId="269"/>
            <ac:spMk id="3" creationId="{6382A574-3CA8-C7DE-52BE-0BC3B793408F}"/>
          </ac:spMkLst>
        </pc:spChg>
        <pc:spChg chg="add mod ord">
          <ac:chgData name="Neil Agy" userId="c9315305aab8c515" providerId="LiveId" clId="{9BF34AD6-8EA5-4366-8BA3-2DF990C35749}" dt="2022-12-13T16:17:01.741" v="304" actId="20577"/>
          <ac:spMkLst>
            <pc:docMk/>
            <pc:sldMk cId="3070266858" sldId="269"/>
            <ac:spMk id="4" creationId="{1363E7AC-16AE-6241-17DA-23419FB271B8}"/>
          </ac:spMkLst>
        </pc:spChg>
        <pc:spChg chg="add del mod ord">
          <ac:chgData name="Neil Agy" userId="c9315305aab8c515" providerId="LiveId" clId="{9BF34AD6-8EA5-4366-8BA3-2DF990C35749}" dt="2022-12-13T16:17:19.147" v="305"/>
          <ac:spMkLst>
            <pc:docMk/>
            <pc:sldMk cId="3070266858" sldId="269"/>
            <ac:spMk id="5" creationId="{CB2E779D-107C-CD7B-B166-4B80E5F16200}"/>
          </ac:spMkLst>
        </pc:spChg>
        <pc:picChg chg="add mod">
          <ac:chgData name="Neil Agy" userId="c9315305aab8c515" providerId="LiveId" clId="{9BF34AD6-8EA5-4366-8BA3-2DF990C35749}" dt="2022-12-13T16:17:19.147" v="305"/>
          <ac:picMkLst>
            <pc:docMk/>
            <pc:sldMk cId="3070266858" sldId="269"/>
            <ac:picMk id="6" creationId="{1E37B456-501A-F75E-12A1-A092BE9A9FAE}"/>
          </ac:picMkLst>
        </pc:picChg>
      </pc:sldChg>
      <pc:sldChg chg="modSp new mod ord">
        <pc:chgData name="Neil Agy" userId="c9315305aab8c515" providerId="LiveId" clId="{9BF34AD6-8EA5-4366-8BA3-2DF990C35749}" dt="2022-12-13T17:02:29.185" v="796" actId="20577"/>
        <pc:sldMkLst>
          <pc:docMk/>
          <pc:sldMk cId="321436816" sldId="270"/>
        </pc:sldMkLst>
        <pc:spChg chg="mod">
          <ac:chgData name="Neil Agy" userId="c9315305aab8c515" providerId="LiveId" clId="{9BF34AD6-8EA5-4366-8BA3-2DF990C35749}" dt="2022-12-13T16:31:23.653" v="375" actId="20577"/>
          <ac:spMkLst>
            <pc:docMk/>
            <pc:sldMk cId="321436816" sldId="270"/>
            <ac:spMk id="2" creationId="{05E0C40B-4982-53F4-2A86-7FAE4312C60A}"/>
          </ac:spMkLst>
        </pc:spChg>
        <pc:spChg chg="mod">
          <ac:chgData name="Neil Agy" userId="c9315305aab8c515" providerId="LiveId" clId="{9BF34AD6-8EA5-4366-8BA3-2DF990C35749}" dt="2022-12-13T17:02:29.185" v="796" actId="20577"/>
          <ac:spMkLst>
            <pc:docMk/>
            <pc:sldMk cId="321436816" sldId="270"/>
            <ac:spMk id="3" creationId="{E89C6580-AD0B-3868-6307-F2ECFCEC5A60}"/>
          </ac:spMkLst>
        </pc:spChg>
      </pc:sldChg>
      <pc:sldChg chg="modSp new mod ord">
        <pc:chgData name="Neil Agy" userId="c9315305aab8c515" providerId="LiveId" clId="{9BF34AD6-8EA5-4366-8BA3-2DF990C35749}" dt="2022-12-13T16:56:54.602" v="608" actId="20577"/>
        <pc:sldMkLst>
          <pc:docMk/>
          <pc:sldMk cId="2704445233" sldId="271"/>
        </pc:sldMkLst>
        <pc:spChg chg="mod">
          <ac:chgData name="Neil Agy" userId="c9315305aab8c515" providerId="LiveId" clId="{9BF34AD6-8EA5-4366-8BA3-2DF990C35749}" dt="2022-12-13T16:44:35.664" v="407" actId="20577"/>
          <ac:spMkLst>
            <pc:docMk/>
            <pc:sldMk cId="2704445233" sldId="271"/>
            <ac:spMk id="2" creationId="{2F275489-61AF-AA13-86F3-73F6178676C6}"/>
          </ac:spMkLst>
        </pc:spChg>
        <pc:spChg chg="mod">
          <ac:chgData name="Neil Agy" userId="c9315305aab8c515" providerId="LiveId" clId="{9BF34AD6-8EA5-4366-8BA3-2DF990C35749}" dt="2022-12-13T16:56:54.602" v="608" actId="20577"/>
          <ac:spMkLst>
            <pc:docMk/>
            <pc:sldMk cId="2704445233" sldId="271"/>
            <ac:spMk id="3" creationId="{DA6EDDEA-629B-A352-AC6A-B8CF04047FEE}"/>
          </ac:spMkLst>
        </pc:spChg>
      </pc:sldChg>
      <pc:sldChg chg="modSp new mod ord">
        <pc:chgData name="Neil Agy" userId="c9315305aab8c515" providerId="LiveId" clId="{9BF34AD6-8EA5-4366-8BA3-2DF990C35749}" dt="2022-12-13T16:57:25.250" v="629" actId="20577"/>
        <pc:sldMkLst>
          <pc:docMk/>
          <pc:sldMk cId="3569932436" sldId="272"/>
        </pc:sldMkLst>
        <pc:spChg chg="mod">
          <ac:chgData name="Neil Agy" userId="c9315305aab8c515" providerId="LiveId" clId="{9BF34AD6-8EA5-4366-8BA3-2DF990C35749}" dt="2022-12-13T16:45:16.258" v="423" actId="20577"/>
          <ac:spMkLst>
            <pc:docMk/>
            <pc:sldMk cId="3569932436" sldId="272"/>
            <ac:spMk id="2" creationId="{0DBDC0B2-6CD9-3FFC-6E82-6D5904E729CF}"/>
          </ac:spMkLst>
        </pc:spChg>
        <pc:spChg chg="mod">
          <ac:chgData name="Neil Agy" userId="c9315305aab8c515" providerId="LiveId" clId="{9BF34AD6-8EA5-4366-8BA3-2DF990C35749}" dt="2022-12-13T16:57:25.250" v="629" actId="20577"/>
          <ac:spMkLst>
            <pc:docMk/>
            <pc:sldMk cId="3569932436" sldId="272"/>
            <ac:spMk id="3" creationId="{28E2FF93-1696-8DC8-3980-DF93CC4BEE71}"/>
          </ac:spMkLst>
        </pc:spChg>
      </pc:sldChg>
      <pc:sldChg chg="modSp new mod">
        <pc:chgData name="Neil Agy" userId="c9315305aab8c515" providerId="LiveId" clId="{9BF34AD6-8EA5-4366-8BA3-2DF990C35749}" dt="2022-12-13T16:58:00.110" v="658" actId="20577"/>
        <pc:sldMkLst>
          <pc:docMk/>
          <pc:sldMk cId="521083737" sldId="273"/>
        </pc:sldMkLst>
        <pc:spChg chg="mod">
          <ac:chgData name="Neil Agy" userId="c9315305aab8c515" providerId="LiveId" clId="{9BF34AD6-8EA5-4366-8BA3-2DF990C35749}" dt="2022-12-13T16:46:10.615" v="461" actId="20577"/>
          <ac:spMkLst>
            <pc:docMk/>
            <pc:sldMk cId="521083737" sldId="273"/>
            <ac:spMk id="2" creationId="{04E187C6-1121-49A8-2FC5-D44B52250923}"/>
          </ac:spMkLst>
        </pc:spChg>
        <pc:spChg chg="mod">
          <ac:chgData name="Neil Agy" userId="c9315305aab8c515" providerId="LiveId" clId="{9BF34AD6-8EA5-4366-8BA3-2DF990C35749}" dt="2022-12-13T16:58:00.110" v="658" actId="20577"/>
          <ac:spMkLst>
            <pc:docMk/>
            <pc:sldMk cId="521083737" sldId="273"/>
            <ac:spMk id="3" creationId="{8E78F898-5DD4-4F18-4CEC-FAE3025B9762}"/>
          </ac:spMkLst>
        </pc:spChg>
      </pc:sldChg>
      <pc:sldChg chg="modSp new mod">
        <pc:chgData name="Neil Agy" userId="c9315305aab8c515" providerId="LiveId" clId="{9BF34AD6-8EA5-4366-8BA3-2DF990C35749}" dt="2022-12-13T16:59:28.760" v="676" actId="20577"/>
        <pc:sldMkLst>
          <pc:docMk/>
          <pc:sldMk cId="561267224" sldId="274"/>
        </pc:sldMkLst>
        <pc:spChg chg="mod">
          <ac:chgData name="Neil Agy" userId="c9315305aab8c515" providerId="LiveId" clId="{9BF34AD6-8EA5-4366-8BA3-2DF990C35749}" dt="2022-12-13T16:46:17.631" v="468" actId="20577"/>
          <ac:spMkLst>
            <pc:docMk/>
            <pc:sldMk cId="561267224" sldId="274"/>
            <ac:spMk id="2" creationId="{DD9DEB7C-EB96-916A-6E08-C8E0C496479A}"/>
          </ac:spMkLst>
        </pc:spChg>
        <pc:spChg chg="mod">
          <ac:chgData name="Neil Agy" userId="c9315305aab8c515" providerId="LiveId" clId="{9BF34AD6-8EA5-4366-8BA3-2DF990C35749}" dt="2022-12-13T16:59:28.760" v="676" actId="20577"/>
          <ac:spMkLst>
            <pc:docMk/>
            <pc:sldMk cId="561267224" sldId="274"/>
            <ac:spMk id="3" creationId="{7ABF9C5A-E2CF-6A89-119A-7AECAA78881A}"/>
          </ac:spMkLst>
        </pc:spChg>
      </pc:sldChg>
      <pc:sldChg chg="modSp new mod">
        <pc:chgData name="Neil Agy" userId="c9315305aab8c515" providerId="LiveId" clId="{9BF34AD6-8EA5-4366-8BA3-2DF990C35749}" dt="2022-12-13T17:01:40.647" v="744" actId="20577"/>
        <pc:sldMkLst>
          <pc:docMk/>
          <pc:sldMk cId="3950169071" sldId="275"/>
        </pc:sldMkLst>
        <pc:spChg chg="mod">
          <ac:chgData name="Neil Agy" userId="c9315305aab8c515" providerId="LiveId" clId="{9BF34AD6-8EA5-4366-8BA3-2DF990C35749}" dt="2022-12-13T16:46:24.643" v="476" actId="20577"/>
          <ac:spMkLst>
            <pc:docMk/>
            <pc:sldMk cId="3950169071" sldId="275"/>
            <ac:spMk id="2" creationId="{5AA99D8E-8E2E-566D-6AFE-C4B65752F13C}"/>
          </ac:spMkLst>
        </pc:spChg>
        <pc:spChg chg="mod">
          <ac:chgData name="Neil Agy" userId="c9315305aab8c515" providerId="LiveId" clId="{9BF34AD6-8EA5-4366-8BA3-2DF990C35749}" dt="2022-12-13T17:01:40.647" v="744" actId="20577"/>
          <ac:spMkLst>
            <pc:docMk/>
            <pc:sldMk cId="3950169071" sldId="275"/>
            <ac:spMk id="3" creationId="{B6AC74C9-DC88-C052-26C6-0772D02F1A93}"/>
          </ac:spMkLst>
        </pc:spChg>
      </pc:sldChg>
      <pc:sldChg chg="modSp new mod ord">
        <pc:chgData name="Neil Agy" userId="c9315305aab8c515" providerId="LiveId" clId="{9BF34AD6-8EA5-4366-8BA3-2DF990C35749}" dt="2022-12-13T17:06:35.348" v="846" actId="20577"/>
        <pc:sldMkLst>
          <pc:docMk/>
          <pc:sldMk cId="2181155348" sldId="276"/>
        </pc:sldMkLst>
        <pc:spChg chg="mod">
          <ac:chgData name="Neil Agy" userId="c9315305aab8c515" providerId="LiveId" clId="{9BF34AD6-8EA5-4366-8BA3-2DF990C35749}" dt="2022-12-13T17:02:54.203" v="809" actId="20577"/>
          <ac:spMkLst>
            <pc:docMk/>
            <pc:sldMk cId="2181155348" sldId="276"/>
            <ac:spMk id="2" creationId="{8301F3BB-16C8-E83F-0381-18FEAB674A45}"/>
          </ac:spMkLst>
        </pc:spChg>
        <pc:spChg chg="mod">
          <ac:chgData name="Neil Agy" userId="c9315305aab8c515" providerId="LiveId" clId="{9BF34AD6-8EA5-4366-8BA3-2DF990C35749}" dt="2022-12-13T17:06:35.348" v="846" actId="20577"/>
          <ac:spMkLst>
            <pc:docMk/>
            <pc:sldMk cId="2181155348" sldId="276"/>
            <ac:spMk id="3" creationId="{0EF362B4-9C4E-4D3F-F683-8FCC9FC5F4D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470CC7-4652-AD8C-33E2-D99AD54BF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7B52D2-1669-9C45-1179-E55D55276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222BBE-DC8A-DFF7-4F6F-C55E82E8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EB1C-A5FB-4DF3-A5FD-E5F8B25B6D7D}" type="datetimeFigureOut">
              <a:rPr lang="de-AT" smtClean="0"/>
              <a:t>13.12.2022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D876C7-06C9-7344-514B-976E6AF14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457EFC-DCE1-FEFF-2204-7782EF91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6FBB-9F6A-448E-B78C-D06ACC815B22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2867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D4586-2614-6E1C-90CD-5B607351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ACFFBA-8651-D282-8B8E-12C7B06F5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528AAB-B277-871F-840B-F863186D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EB1C-A5FB-4DF3-A5FD-E5F8B25B6D7D}" type="datetimeFigureOut">
              <a:rPr lang="de-AT" smtClean="0"/>
              <a:t>13.12.2022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D1FB8A-F1DD-0351-621F-6353AA795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02197A-E0B7-AE58-B3F3-ACF55F99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6FBB-9F6A-448E-B78C-D06ACC815B22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9188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BA7660D-3002-F69C-F357-0F71CDAAE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DF1C4E-4A93-B907-5FE7-69399BFC5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79D0E4-93D0-7AA5-D724-A12EE624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EB1C-A5FB-4DF3-A5FD-E5F8B25B6D7D}" type="datetimeFigureOut">
              <a:rPr lang="de-AT" smtClean="0"/>
              <a:t>13.12.2022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C05E4C-AD27-1521-6C95-1D6AB6DD5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4315DD-A55E-EFE6-44E9-1F9C44C6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6FBB-9F6A-448E-B78C-D06ACC815B22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784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33792-85E9-BCCD-686C-B6D7491F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8DFC51-D13E-F5F8-744E-AB15392D3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BDD927-DE2A-091D-18AD-10D8DA26C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EB1C-A5FB-4DF3-A5FD-E5F8B25B6D7D}" type="datetimeFigureOut">
              <a:rPr lang="de-AT" smtClean="0"/>
              <a:t>13.12.2022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F77558-548C-7B33-D791-F712C07B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C5831E-FC4D-16AE-7E7A-00D4A17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6FBB-9F6A-448E-B78C-D06ACC815B22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2926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5EF079-9138-DDC3-820E-CA9726A04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20EDD5-7DFE-59BC-2C1D-7162AF268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22F1E5-E450-5E0F-8090-5DC45380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EB1C-A5FB-4DF3-A5FD-E5F8B25B6D7D}" type="datetimeFigureOut">
              <a:rPr lang="de-AT" smtClean="0"/>
              <a:t>13.12.2022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48F70C-E10D-1E4C-97CB-92804DB0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0B4BE8-F437-408D-A112-FE2A4B310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6FBB-9F6A-448E-B78C-D06ACC815B22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9410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1410E-1D6F-6604-C685-A5E4E461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D03227-96FF-7F93-B674-7AB194289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6F8641-3960-59B7-19E5-F10E650CB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389AEF-A578-BD00-A325-77FA43CF5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EB1C-A5FB-4DF3-A5FD-E5F8B25B6D7D}" type="datetimeFigureOut">
              <a:rPr lang="de-AT" smtClean="0"/>
              <a:t>13.12.2022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7B86B7-A537-EA00-D135-0C4C4637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9485E7-2F2C-0374-09B1-2DD56314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6FBB-9F6A-448E-B78C-D06ACC815B22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6650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ABC63-70D3-E305-0E5B-127339A1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4F0B05-6C20-4EB1-7F60-5A9F6544A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00143D-DAC2-BCDE-4604-FFDBB760D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0B7292-650F-FC25-606A-D2E22AF52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6791D5-FEF5-EDD8-FA1C-3539B7D7E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8E9BA24-604D-B6FE-B55F-6CC68096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EB1C-A5FB-4DF3-A5FD-E5F8B25B6D7D}" type="datetimeFigureOut">
              <a:rPr lang="de-AT" smtClean="0"/>
              <a:t>13.12.2022</a:t>
            </a:fld>
            <a:endParaRPr lang="de-AT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C0316BE-71C8-A5E8-A92C-DE63C9DA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AFD6922-24A6-4EB0-E739-41C7805CD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6FBB-9F6A-448E-B78C-D06ACC815B22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7056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127BA-950B-B132-3B47-ED95A7528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E1A59F-B06A-684E-FC76-174F697C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EB1C-A5FB-4DF3-A5FD-E5F8B25B6D7D}" type="datetimeFigureOut">
              <a:rPr lang="de-AT" smtClean="0"/>
              <a:t>13.12.2022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B030B3-C383-0627-9940-6C3C481E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B0799E-F912-0854-877B-4F24BD6D0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6FBB-9F6A-448E-B78C-D06ACC815B22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2032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257A1D7-307B-40A0-2D46-C397D58B4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EB1C-A5FB-4DF3-A5FD-E5F8B25B6D7D}" type="datetimeFigureOut">
              <a:rPr lang="de-AT" smtClean="0"/>
              <a:t>13.12.2022</a:t>
            </a:fld>
            <a:endParaRPr lang="de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84A3CEF-5D04-DF1E-A900-76D414B0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4B056D-98F5-FEB6-963B-D8F147FB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6FBB-9F6A-448E-B78C-D06ACC815B22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9143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03135E-9819-478B-726F-99B0DC22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B54EA3-EDDB-53FE-AC2B-B556101FD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D841F6-CF9D-8967-B1F1-8712D46F2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A17192-08EC-E6A2-ED52-DC33DD274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EB1C-A5FB-4DF3-A5FD-E5F8B25B6D7D}" type="datetimeFigureOut">
              <a:rPr lang="de-AT" smtClean="0"/>
              <a:t>13.12.2022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9CDE60-2D70-A037-9B6E-44D696D7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9314B8-9802-316A-DF00-4B4EB322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6FBB-9F6A-448E-B78C-D06ACC815B22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8023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B08FB-8E67-CCE2-600A-7ECEEA19D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BC105DD-5825-53DE-7F75-75C80AF0E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C73218-B36D-CB75-B51D-44AEDE6A9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8D60DF-D5C7-DC36-D3D5-9EA6E8519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EB1C-A5FB-4DF3-A5FD-E5F8B25B6D7D}" type="datetimeFigureOut">
              <a:rPr lang="de-AT" smtClean="0"/>
              <a:t>13.12.2022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B8D462-4C28-93E3-99A5-A5069356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E1AEA1-8C5D-EEC9-FDD8-C42D4C01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6FBB-9F6A-448E-B78C-D06ACC815B22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2453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B0737FB-B577-3B66-E3DC-7DDFA978E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48906B-F13C-3906-88DD-A533BDD68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45E76F-684A-44DD-9444-0D7A1CF33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9EB1C-A5FB-4DF3-A5FD-E5F8B25B6D7D}" type="datetimeFigureOut">
              <a:rPr lang="de-AT" smtClean="0"/>
              <a:t>13.12.2022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1E168D-6860-F5D8-61FF-1E1CB6624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10D257-BE06-550D-D481-D9C27CC4D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6FBB-9F6A-448E-B78C-D06ACC815B22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1175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C29EE83B-55BB-525F-73F6-036C17676C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36379"/>
              </p:ext>
            </p:extLst>
          </p:nvPr>
        </p:nvGraphicFramePr>
        <p:xfrm>
          <a:off x="1957388" y="782638"/>
          <a:ext cx="8572500" cy="507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30132" imgH="3394806" progId="Word.Document.12">
                  <p:embed/>
                </p:oleObj>
              </mc:Choice>
              <mc:Fallback>
                <p:oleObj name="Document" r:id="rId2" imgW="5730132" imgH="3394806" progId="Word.Document.12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C29EE83B-55BB-525F-73F6-036C17676C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57388" y="782638"/>
                        <a:ext cx="8572500" cy="5070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5" name="Grafik 1599687299" descr="Dart-logo-wordmark.svg">
            <a:extLst>
              <a:ext uri="{FF2B5EF4-FFF2-40B4-BE49-F238E27FC236}">
                <a16:creationId xmlns:a16="http://schemas.microsoft.com/office/drawing/2014/main" id="{C426F851-A2E8-F59E-24B0-EFCBD41BA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4425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09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6244C-6EEC-A165-42CE-DA17D80C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02AD43-718F-CAEB-E805-491F97D49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Opensource</a:t>
            </a:r>
            <a:endParaRPr lang="de-DE" dirty="0"/>
          </a:p>
          <a:p>
            <a:r>
              <a:rPr lang="de-DE" dirty="0"/>
              <a:t>Großes Unternehmen unterstützt Dart</a:t>
            </a:r>
          </a:p>
          <a:p>
            <a:r>
              <a:rPr lang="de-DE" dirty="0"/>
              <a:t>Leicht erlernbar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9256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0C40B-4982-53F4-2A86-7FAE4312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Nachteile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9C6580-AD0B-3868-6307-F2ECFCEC5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Comunity</a:t>
            </a:r>
            <a:r>
              <a:rPr lang="de-DE" dirty="0"/>
              <a:t> klein ,weil neu</a:t>
            </a:r>
          </a:p>
          <a:p>
            <a:r>
              <a:rPr lang="de-DE" dirty="0"/>
              <a:t>Erstinstallation tückisch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1436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1F3BB-16C8-E83F-0381-18FEAB67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Unterschiede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F362B4-9C4E-4D3F-F683-8FCC9FC5F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Einfach lesbar</a:t>
            </a:r>
          </a:p>
          <a:p>
            <a:r>
              <a:rPr lang="de-AT" dirty="0"/>
              <a:t>Groß- und Kleinschreibung wird unterschieden</a:t>
            </a:r>
          </a:p>
        </p:txBody>
      </p:sp>
    </p:spTree>
    <p:extLst>
      <p:ext uri="{BB962C8B-B14F-4D97-AF65-F5344CB8AC3E}">
        <p14:creationId xmlns:p14="http://schemas.microsoft.com/office/powerpoint/2010/main" val="2181155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E54A3F-35AC-CF3F-066B-17428AFC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1</a:t>
            </a:r>
            <a:br>
              <a:rPr lang="de-AT" dirty="0"/>
            </a:b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19647-308A-6820-F784-540DBA11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main() {</a:t>
            </a:r>
            <a:b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800" i="1" dirty="0">
                <a:solidFill>
                  <a:srgbClr val="3D7B7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Ausgabe der Textzeile "Hallo, Welt!"</a:t>
            </a:r>
            <a:b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de-DE" sz="1800" dirty="0">
                <a:solidFill>
                  <a:srgbClr val="BA212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'Hallo, Welt!'</a:t>
            </a: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34438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363E7AC-16AE-6241-17DA-23419FB2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</a:t>
            </a:r>
            <a:endParaRPr lang="de-AT" dirty="0"/>
          </a:p>
        </p:txBody>
      </p:sp>
      <p:pic>
        <p:nvPicPr>
          <p:cNvPr id="6" name="Inhaltsplatzhalter 5" descr="DART-Programmieren lernen: print-Befehl">
            <a:extLst>
              <a:ext uri="{FF2B5EF4-FFF2-40B4-BE49-F238E27FC236}">
                <a16:creationId xmlns:a16="http://schemas.microsoft.com/office/drawing/2014/main" id="{1E37B456-501A-F75E-12A1-A092BE9A9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65" y="1825625"/>
            <a:ext cx="101212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66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12D86FED-4708-9B44-DDC2-221639EDF4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996986"/>
              </p:ext>
            </p:extLst>
          </p:nvPr>
        </p:nvGraphicFramePr>
        <p:xfrm>
          <a:off x="0" y="0"/>
          <a:ext cx="12192000" cy="685798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11794438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19519534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47271042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85013815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17019501"/>
                    </a:ext>
                  </a:extLst>
                </a:gridCol>
              </a:tblGrid>
              <a:tr h="2655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Operator-Typ</a:t>
                      </a:r>
                      <a:endParaRPr lang="de-A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9" marR="45469" marT="45469" marB="4546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Bezeichnung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9" marR="45469" marT="45469" marB="4546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Symbol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9" marR="45469" marT="45469" marB="4546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Beispiel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9" marR="45469" marT="45469" marB="45469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Ausgabe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69" marR="45469" marT="45469" marB="45469" anchor="b"/>
                </a:tc>
                <a:extLst>
                  <a:ext uri="{0D108BD9-81ED-4DB2-BD59-A6C34878D82A}">
                    <a16:rowId xmlns:a16="http://schemas.microsoft.com/office/drawing/2014/main" val="3519689026"/>
                  </a:ext>
                </a:extLst>
              </a:tr>
              <a:tr h="2103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Rechnen</a:t>
                      </a:r>
                      <a:endParaRPr lang="de-A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Addition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+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var muster + 2;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37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extLst>
                  <a:ext uri="{0D108BD9-81ED-4DB2-BD59-A6C34878D82A}">
                    <a16:rowId xmlns:a16="http://schemas.microsoft.com/office/drawing/2014/main" val="776130234"/>
                  </a:ext>
                </a:extLst>
              </a:tr>
              <a:tr h="2103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 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Substraktion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var muster - 2;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33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extLst>
                  <a:ext uri="{0D108BD9-81ED-4DB2-BD59-A6C34878D82A}">
                    <a16:rowId xmlns:a16="http://schemas.microsoft.com/office/drawing/2014/main" val="1781346676"/>
                  </a:ext>
                </a:extLst>
              </a:tr>
              <a:tr h="2103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 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Multiplikation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*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var muster * 3;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105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extLst>
                  <a:ext uri="{0D108BD9-81ED-4DB2-BD59-A6C34878D82A}">
                    <a16:rowId xmlns:a16="http://schemas.microsoft.com/office/drawing/2014/main" val="4240099159"/>
                  </a:ext>
                </a:extLst>
              </a:tr>
              <a:tr h="2103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 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Division</a:t>
                      </a:r>
                      <a:endParaRPr lang="de-A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/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var muster / 7;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5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extLst>
                  <a:ext uri="{0D108BD9-81ED-4DB2-BD59-A6C34878D82A}">
                    <a16:rowId xmlns:a16="http://schemas.microsoft.com/office/drawing/2014/main" val="1970323210"/>
                  </a:ext>
                </a:extLst>
              </a:tr>
              <a:tr h="2103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 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Ganzzahl-Division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~/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var muster ~/ 7;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11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extLst>
                  <a:ext uri="{0D108BD9-81ED-4DB2-BD59-A6C34878D82A}">
                    <a16:rowId xmlns:a16="http://schemas.microsoft.com/office/drawing/2014/main" val="1376566716"/>
                  </a:ext>
                </a:extLst>
              </a:tr>
              <a:tr h="2103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 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Erhöhung um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+=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var muster += 6;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41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extLst>
                  <a:ext uri="{0D108BD9-81ED-4DB2-BD59-A6C34878D82A}">
                    <a16:rowId xmlns:a16="http://schemas.microsoft.com/office/drawing/2014/main" val="1024228684"/>
                  </a:ext>
                </a:extLst>
              </a:tr>
              <a:tr h="2103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 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Verminderung um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-=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var muster -= 7;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28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extLst>
                  <a:ext uri="{0D108BD9-81ED-4DB2-BD59-A6C34878D82A}">
                    <a16:rowId xmlns:a16="http://schemas.microsoft.com/office/drawing/2014/main" val="484866240"/>
                  </a:ext>
                </a:extLst>
              </a:tr>
              <a:tr h="2103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 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Multiplikation mit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*=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var muster *= 2;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70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extLst>
                  <a:ext uri="{0D108BD9-81ED-4DB2-BD59-A6C34878D82A}">
                    <a16:rowId xmlns:a16="http://schemas.microsoft.com/office/drawing/2014/main" val="3425266482"/>
                  </a:ext>
                </a:extLst>
              </a:tr>
              <a:tr h="2103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 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Division durch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/=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var muster /= 7;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5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extLst>
                  <a:ext uri="{0D108BD9-81ED-4DB2-BD59-A6C34878D82A}">
                    <a16:rowId xmlns:a16="http://schemas.microsoft.com/office/drawing/2014/main" val="632036079"/>
                  </a:ext>
                </a:extLst>
              </a:tr>
              <a:tr h="2103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 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 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 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 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 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extLst>
                  <a:ext uri="{0D108BD9-81ED-4DB2-BD59-A6C34878D82A}">
                    <a16:rowId xmlns:a16="http://schemas.microsoft.com/office/drawing/2014/main" val="1217604275"/>
                  </a:ext>
                </a:extLst>
              </a:tr>
              <a:tr h="2103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Vergleichen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Identisch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==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var muster == 35;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True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extLst>
                  <a:ext uri="{0D108BD9-81ED-4DB2-BD59-A6C34878D82A}">
                    <a16:rowId xmlns:a16="http://schemas.microsoft.com/office/drawing/2014/main" val="2843569178"/>
                  </a:ext>
                </a:extLst>
              </a:tr>
              <a:tr h="2103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 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Nicht identisch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!=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var muster != 44;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True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extLst>
                  <a:ext uri="{0D108BD9-81ED-4DB2-BD59-A6C34878D82A}">
                    <a16:rowId xmlns:a16="http://schemas.microsoft.com/office/drawing/2014/main" val="3921673750"/>
                  </a:ext>
                </a:extLst>
              </a:tr>
              <a:tr h="2103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 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Kleiner als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&lt; 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var muster &lt; 44;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true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extLst>
                  <a:ext uri="{0D108BD9-81ED-4DB2-BD59-A6C34878D82A}">
                    <a16:rowId xmlns:a16="http://schemas.microsoft.com/office/drawing/2014/main" val="2135546396"/>
                  </a:ext>
                </a:extLst>
              </a:tr>
              <a:tr h="2103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 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Kleiner gleich als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&lt;=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var muster &lt;= 33;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 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extLst>
                  <a:ext uri="{0D108BD9-81ED-4DB2-BD59-A6C34878D82A}">
                    <a16:rowId xmlns:a16="http://schemas.microsoft.com/office/drawing/2014/main" val="2067875971"/>
                  </a:ext>
                </a:extLst>
              </a:tr>
              <a:tr h="2103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 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Größer als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&gt; 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44 &gt; var muster;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True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extLst>
                  <a:ext uri="{0D108BD9-81ED-4DB2-BD59-A6C34878D82A}">
                    <a16:rowId xmlns:a16="http://schemas.microsoft.com/office/drawing/2014/main" val="3767896718"/>
                  </a:ext>
                </a:extLst>
              </a:tr>
              <a:tr h="2103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 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Größer gleich als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&gt;=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var muster&gt;=23;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 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extLst>
                  <a:ext uri="{0D108BD9-81ED-4DB2-BD59-A6C34878D82A}">
                    <a16:rowId xmlns:a16="http://schemas.microsoft.com/office/drawing/2014/main" val="1409493398"/>
                  </a:ext>
                </a:extLst>
              </a:tr>
              <a:tr h="2103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 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 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 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 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 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extLst>
                  <a:ext uri="{0D108BD9-81ED-4DB2-BD59-A6C34878D82A}">
                    <a16:rowId xmlns:a16="http://schemas.microsoft.com/office/drawing/2014/main" val="2730103569"/>
                  </a:ext>
                </a:extLst>
              </a:tr>
              <a:tr h="2103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Verändern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Aufsteigend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++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++var muster;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36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extLst>
                  <a:ext uri="{0D108BD9-81ED-4DB2-BD59-A6C34878D82A}">
                    <a16:rowId xmlns:a16="http://schemas.microsoft.com/office/drawing/2014/main" val="4136915417"/>
                  </a:ext>
                </a:extLst>
              </a:tr>
              <a:tr h="2103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 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Aufsteigend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++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var muster++;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36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extLst>
                  <a:ext uri="{0D108BD9-81ED-4DB2-BD59-A6C34878D82A}">
                    <a16:rowId xmlns:a16="http://schemas.microsoft.com/office/drawing/2014/main" val="3620764881"/>
                  </a:ext>
                </a:extLst>
              </a:tr>
              <a:tr h="2103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 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Absteigend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--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--var muster;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34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extLst>
                  <a:ext uri="{0D108BD9-81ED-4DB2-BD59-A6C34878D82A}">
                    <a16:rowId xmlns:a16="http://schemas.microsoft.com/office/drawing/2014/main" val="2683030210"/>
                  </a:ext>
                </a:extLst>
              </a:tr>
              <a:tr h="2103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 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Absteigend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--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var muster--;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34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extLst>
                  <a:ext uri="{0D108BD9-81ED-4DB2-BD59-A6C34878D82A}">
                    <a16:rowId xmlns:a16="http://schemas.microsoft.com/office/drawing/2014/main" val="211848252"/>
                  </a:ext>
                </a:extLst>
              </a:tr>
              <a:tr h="2103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 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Restwert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%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%var muster%3;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2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extLst>
                  <a:ext uri="{0D108BD9-81ED-4DB2-BD59-A6C34878D82A}">
                    <a16:rowId xmlns:a16="http://schemas.microsoft.com/office/drawing/2014/main" val="3618087818"/>
                  </a:ext>
                </a:extLst>
              </a:tr>
              <a:tr h="2103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 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 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 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 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 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extLst>
                  <a:ext uri="{0D108BD9-81ED-4DB2-BD59-A6C34878D82A}">
                    <a16:rowId xmlns:a16="http://schemas.microsoft.com/office/drawing/2014/main" val="2921503246"/>
                  </a:ext>
                </a:extLst>
              </a:tr>
              <a:tr h="222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Logik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UND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&amp;&amp;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muster1 &amp;&amp; muster2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… und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extLst>
                  <a:ext uri="{0D108BD9-81ED-4DB2-BD59-A6C34878D82A}">
                    <a16:rowId xmlns:a16="http://schemas.microsoft.com/office/drawing/2014/main" val="124525938"/>
                  </a:ext>
                </a:extLst>
              </a:tr>
              <a:tr h="222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 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ODER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ll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muster1 ll muster2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… oder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extLst>
                  <a:ext uri="{0D108BD9-81ED-4DB2-BD59-A6C34878D82A}">
                    <a16:rowId xmlns:a16="http://schemas.microsoft.com/office/drawing/2014/main" val="3631032079"/>
                  </a:ext>
                </a:extLst>
              </a:tr>
              <a:tr h="2103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 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Negation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!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muster1 ! muster2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… ist nicht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extLst>
                  <a:ext uri="{0D108BD9-81ED-4DB2-BD59-A6C34878D82A}">
                    <a16:rowId xmlns:a16="http://schemas.microsoft.com/office/drawing/2014/main" val="3252326910"/>
                  </a:ext>
                </a:extLst>
              </a:tr>
              <a:tr h="2103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 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 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 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 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 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extLst>
                  <a:ext uri="{0D108BD9-81ED-4DB2-BD59-A6C34878D82A}">
                    <a16:rowId xmlns:a16="http://schemas.microsoft.com/office/drawing/2014/main" val="3644789193"/>
                  </a:ext>
                </a:extLst>
              </a:tr>
              <a:tr h="222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Bedingungen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Wenn-Dann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? … :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var y = muster &lt; 34 ? 15 : 10;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10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extLst>
                  <a:ext uri="{0D108BD9-81ED-4DB2-BD59-A6C34878D82A}">
                    <a16:rowId xmlns:a16="http://schemas.microsoft.com/office/drawing/2014/main" val="2478867144"/>
                  </a:ext>
                </a:extLst>
              </a:tr>
              <a:tr h="222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 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Wenn-Dann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? … :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var y = muster &lt; 36 ? 15 : 10;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15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extLst>
                  <a:ext uri="{0D108BD9-81ED-4DB2-BD59-A6C34878D82A}">
                    <a16:rowId xmlns:a16="http://schemas.microsoft.com/office/drawing/2014/main" val="3297913474"/>
                  </a:ext>
                </a:extLst>
              </a:tr>
              <a:tr h="222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 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Prüfung auf Null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??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var y = muster ?? 9;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35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extLst>
                  <a:ext uri="{0D108BD9-81ED-4DB2-BD59-A6C34878D82A}">
                    <a16:rowId xmlns:a16="http://schemas.microsoft.com/office/drawing/2014/main" val="640326285"/>
                  </a:ext>
                </a:extLst>
              </a:tr>
              <a:tr h="222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 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Prüfung auf Null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??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var z = 0 ?? muster;</a:t>
                      </a:r>
                      <a:endParaRPr lang="de-A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35</a:t>
                      </a:r>
                      <a:endParaRPr lang="de-A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187" marR="18187" marT="18187" marB="18187"/>
                </a:tc>
                <a:extLst>
                  <a:ext uri="{0D108BD9-81ED-4DB2-BD59-A6C34878D82A}">
                    <a16:rowId xmlns:a16="http://schemas.microsoft.com/office/drawing/2014/main" val="3621097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831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9C391-D647-AAE8-7A63-F39F2478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Zahlen</a:t>
            </a:r>
            <a:endParaRPr lang="de-AT" dirty="0"/>
          </a:p>
        </p:txBody>
      </p:sp>
      <p:pic>
        <p:nvPicPr>
          <p:cNvPr id="4" name="Inhaltsplatzhalter 3" descr="DART-Programmieren lernen: Einfache Berechnung">
            <a:extLst>
              <a:ext uri="{FF2B5EF4-FFF2-40B4-BE49-F238E27FC236}">
                <a16:creationId xmlns:a16="http://schemas.microsoft.com/office/drawing/2014/main" id="{CB21DBBA-79CB-A017-0F7B-825596E2D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559"/>
            <a:ext cx="10515600" cy="388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56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28ED64-5CBC-B643-898C-FA264259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Zeichenfolgen</a:t>
            </a:r>
            <a:endParaRPr lang="de-AT" dirty="0"/>
          </a:p>
        </p:txBody>
      </p:sp>
      <p:pic>
        <p:nvPicPr>
          <p:cNvPr id="4" name="Inhaltsplatzhalter 3" descr="DART-Programmieren lernen: Ein- und mehrzeiliger Text">
            <a:extLst>
              <a:ext uri="{FF2B5EF4-FFF2-40B4-BE49-F238E27FC236}">
                <a16:creationId xmlns:a16="http://schemas.microsoft.com/office/drawing/2014/main" id="{EA0467D1-7398-D54E-2A98-ADAA9B459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1914"/>
            <a:ext cx="10515600" cy="387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87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919A9-918F-2258-9642-8F892A4F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Inkremente und Dekremente</a:t>
            </a:r>
            <a:endParaRPr lang="de-AT" dirty="0"/>
          </a:p>
        </p:txBody>
      </p:sp>
      <p:pic>
        <p:nvPicPr>
          <p:cNvPr id="4" name="Inhaltsplatzhalter 3" descr="DART-Programmieren lernen: Eine Zahl erhöhen und erniedrigen">
            <a:extLst>
              <a:ext uri="{FF2B5EF4-FFF2-40B4-BE49-F238E27FC236}">
                <a16:creationId xmlns:a16="http://schemas.microsoft.com/office/drawing/2014/main" id="{5BC789CB-D068-A6CB-8AEC-CCCC4A6D2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4250"/>
            <a:ext cx="10515600" cy="39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99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90443B-3DD3-9F73-DCD4-A75D681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Bedingungen</a:t>
            </a:r>
            <a:endParaRPr lang="de-AT" dirty="0"/>
          </a:p>
        </p:txBody>
      </p:sp>
      <p:pic>
        <p:nvPicPr>
          <p:cNvPr id="4" name="Inhaltsplatzhalter 3" descr="DART-Programieren lernen: Einsatz von Bedingungen">
            <a:extLst>
              <a:ext uri="{FF2B5EF4-FFF2-40B4-BE49-F238E27FC236}">
                <a16:creationId xmlns:a16="http://schemas.microsoft.com/office/drawing/2014/main" id="{95A853E7-8874-532D-B81B-67DD65D2F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82046"/>
            <a:ext cx="10515600" cy="383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2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06CD7-5E0D-A8A1-9A68-ACD38FAE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9B893B-DD59-8A52-84F0-3D5C73B09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000" dirty="0"/>
              <a:t>Geschichte</a:t>
            </a:r>
          </a:p>
          <a:p>
            <a:r>
              <a:rPr lang="de-DE" sz="2000" dirty="0"/>
              <a:t>Laufzeitumgebung</a:t>
            </a:r>
          </a:p>
          <a:p>
            <a:r>
              <a:rPr lang="de-DE" sz="2000" dirty="0"/>
              <a:t>Entwicklungsziele </a:t>
            </a:r>
          </a:p>
          <a:p>
            <a:r>
              <a:rPr lang="de-DE" sz="2000" dirty="0"/>
              <a:t>Plattformen</a:t>
            </a:r>
          </a:p>
          <a:p>
            <a:r>
              <a:rPr lang="de-DE" sz="2000" dirty="0"/>
              <a:t>Typisierung</a:t>
            </a:r>
          </a:p>
          <a:p>
            <a:r>
              <a:rPr lang="de-DE" sz="2000" dirty="0"/>
              <a:t>Aufbau</a:t>
            </a:r>
          </a:p>
          <a:p>
            <a:r>
              <a:rPr lang="de-DE" sz="2000" dirty="0"/>
              <a:t>Einsatz</a:t>
            </a:r>
          </a:p>
          <a:p>
            <a:r>
              <a:rPr lang="de-DE" sz="2000" dirty="0"/>
              <a:t>Vorteile</a:t>
            </a:r>
          </a:p>
          <a:p>
            <a:r>
              <a:rPr lang="de-DE" sz="2000" dirty="0"/>
              <a:t>Nachteile</a:t>
            </a:r>
          </a:p>
          <a:p>
            <a:r>
              <a:rPr lang="de-DE" sz="2000" dirty="0"/>
              <a:t>Unterschiede</a:t>
            </a:r>
          </a:p>
          <a:p>
            <a:r>
              <a:rPr lang="de-DE" sz="2000"/>
              <a:t>Syntax</a:t>
            </a:r>
            <a:endParaRPr lang="de-DE" sz="2000" dirty="0"/>
          </a:p>
          <a:p>
            <a:r>
              <a:rPr lang="de-DE" sz="2000" dirty="0"/>
              <a:t>Beispiele</a:t>
            </a: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1795349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0FCE28-E6D6-6DFA-C14D-22C133F2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Schleifen</a:t>
            </a:r>
            <a:endParaRPr lang="de-AT" dirty="0"/>
          </a:p>
        </p:txBody>
      </p:sp>
      <p:pic>
        <p:nvPicPr>
          <p:cNvPr id="4" name="Inhaltsplatzhalter 3" descr="DART-Programmieren lernen: Schleifen">
            <a:extLst>
              <a:ext uri="{FF2B5EF4-FFF2-40B4-BE49-F238E27FC236}">
                <a16:creationId xmlns:a16="http://schemas.microsoft.com/office/drawing/2014/main" id="{0E9A9BCE-DC67-1BD8-25E3-E9EC9B6D6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5620"/>
            <a:ext cx="10515600" cy="387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82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65CF5-C011-6E12-EF7A-EE6B555E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2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074A86-AD87-0E77-9511-CBEA92F8C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091"/>
            <a:ext cx="10515600" cy="538480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100" i="1" dirty="0">
                <a:solidFill>
                  <a:srgbClr val="3D7B7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Mathematik-Bibliothek für die Wurzel-Funktion einbinden</a:t>
            </a:r>
            <a:b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100" i="1" dirty="0">
                <a:solidFill>
                  <a:srgbClr val="3D7B7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dirty="0">
                <a:solidFill>
                  <a:srgbClr val="BA212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'dart:math'</a:t>
            </a: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math;</a:t>
            </a:r>
            <a:b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eine Klasse definieren</a:t>
            </a:r>
            <a:b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de-DE" sz="11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100" i="1" dirty="0">
                <a:solidFill>
                  <a:srgbClr val="3D7B7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einen Konstruktor über eine syntaktische Besonderheit definieren</a:t>
            </a:r>
            <a:b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Point(</a:t>
            </a:r>
            <a:r>
              <a:rPr lang="de-DE" sz="1100" dirty="0">
                <a:solidFill>
                  <a:srgbClr val="B0004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.x, </a:t>
            </a:r>
            <a:r>
              <a:rPr lang="de-DE" sz="1100" dirty="0">
                <a:solidFill>
                  <a:srgbClr val="B0004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.y);</a:t>
            </a:r>
            <a:b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100" i="1" dirty="0">
                <a:solidFill>
                  <a:srgbClr val="3D7B7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eine Methode</a:t>
            </a:r>
            <a:b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100" dirty="0">
                <a:solidFill>
                  <a:srgbClr val="B0004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distanceTo(Point other) {</a:t>
            </a:r>
            <a:b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methodCalls</a:t>
            </a:r>
            <a:r>
              <a:rPr lang="de-DE" sz="11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100" dirty="0">
                <a:solidFill>
                  <a:srgbClr val="B0004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dx </a:t>
            </a:r>
            <a:r>
              <a:rPr lang="de-DE" sz="11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lang="de-DE" sz="11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other.x;</a:t>
            </a:r>
            <a:b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100" dirty="0">
                <a:solidFill>
                  <a:srgbClr val="B0004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dy </a:t>
            </a:r>
            <a:r>
              <a:rPr lang="de-DE" sz="11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y </a:t>
            </a:r>
            <a:r>
              <a:rPr lang="de-DE" sz="11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other.y;</a:t>
            </a:r>
            <a:b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math.sqrt(dx </a:t>
            </a:r>
            <a:r>
              <a:rPr lang="de-DE" sz="11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dx </a:t>
            </a:r>
            <a:r>
              <a:rPr lang="de-DE" sz="11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dy </a:t>
            </a:r>
            <a:r>
              <a:rPr lang="de-DE" sz="11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dy);</a:t>
            </a:r>
            <a:b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100" i="1" dirty="0">
                <a:solidFill>
                  <a:srgbClr val="3D7B7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Member-Variablen</a:t>
            </a:r>
            <a:b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100" dirty="0">
                <a:solidFill>
                  <a:srgbClr val="B0004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x, y;</a:t>
            </a:r>
            <a:b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100" i="1" dirty="0">
                <a:solidFill>
                  <a:srgbClr val="3D7B7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statische Variable</a:t>
            </a:r>
            <a:b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dirty="0">
                <a:solidFill>
                  <a:srgbClr val="B0004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methodCalls </a:t>
            </a:r>
            <a:r>
              <a:rPr lang="de-DE" sz="11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eine Unterklasse definieren, die von "Point" erbt</a:t>
            </a:r>
            <a:b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de-DE" sz="11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ColorPoint</a:t>
            </a: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Point {</a:t>
            </a:r>
            <a:b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ColorPoint(x, y, </a:t>
            </a:r>
            <a:r>
              <a:rPr lang="de-DE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.color)</a:t>
            </a:r>
            <a:r>
              <a:rPr lang="de-DE" sz="11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(x, y);</a:t>
            </a:r>
            <a:b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1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color;</a:t>
            </a:r>
            <a:b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main() {</a:t>
            </a:r>
            <a:b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Point p </a:t>
            </a:r>
            <a:r>
              <a:rPr lang="de-DE" sz="11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Point(</a:t>
            </a:r>
            <a:r>
              <a:rPr lang="de-DE" sz="11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1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Point q </a:t>
            </a:r>
            <a:r>
              <a:rPr lang="de-DE" sz="11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ColorPoint(</a:t>
            </a:r>
            <a:r>
              <a:rPr lang="de-DE" sz="11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1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100" dirty="0">
                <a:solidFill>
                  <a:srgbClr val="BA212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'rot'</a:t>
            </a: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de-DE" sz="1100" dirty="0">
                <a:solidFill>
                  <a:srgbClr val="BA212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'Abstand von p nach q = </a:t>
            </a:r>
            <a:r>
              <a:rPr lang="de-DE" sz="1100" b="1" dirty="0">
                <a:solidFill>
                  <a:srgbClr val="A45A7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p.distanceTo(q)</a:t>
            </a:r>
            <a:r>
              <a:rPr lang="de-DE" sz="1100" b="1" dirty="0">
                <a:solidFill>
                  <a:srgbClr val="A45A7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de-DE" sz="1100" dirty="0">
                <a:solidFill>
                  <a:srgbClr val="BA212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de-DE" sz="1100" dirty="0">
                <a:solidFill>
                  <a:srgbClr val="BA212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'Methoden-Aufrufe = </a:t>
            </a:r>
            <a:r>
              <a:rPr lang="de-DE" sz="1100" b="1" dirty="0">
                <a:solidFill>
                  <a:srgbClr val="A45A7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Point.methodCalls</a:t>
            </a:r>
            <a:r>
              <a:rPr lang="de-DE" sz="1100" b="1" dirty="0">
                <a:solidFill>
                  <a:srgbClr val="A45A7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de-DE" sz="1100" dirty="0">
                <a:solidFill>
                  <a:srgbClr val="BA212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Ausgabe: Abstand von p nach q = 1.41421356237; Methoden-Aufrufe = 1</a:t>
            </a:r>
            <a:endParaRPr lang="de-AT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22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A0149-6549-3753-718A-2CFF05DA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Geschichte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CD5168-C633-638B-1D77-47C517101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solidFill>
                  <a:srgbClr val="20212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de-DE" sz="32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 10. Oktober 2011 vorgestellt</a:t>
            </a:r>
          </a:p>
          <a:p>
            <a:r>
              <a:rPr lang="de-DE" sz="3200" dirty="0">
                <a:solidFill>
                  <a:srgbClr val="20212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</a:t>
            </a:r>
            <a:r>
              <a:rPr lang="de-DE" sz="32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rste Version im November 2013</a:t>
            </a:r>
          </a:p>
        </p:txBody>
      </p:sp>
    </p:spTree>
    <p:extLst>
      <p:ext uri="{BB962C8B-B14F-4D97-AF65-F5344CB8AC3E}">
        <p14:creationId xmlns:p14="http://schemas.microsoft.com/office/powerpoint/2010/main" val="259772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C64F8-6051-8AB7-29E6-9677A405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Laufzeitumgebung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742CE9-CABD-F1EA-A9AE-6E2347153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Transcompiler Dart2js</a:t>
            </a:r>
          </a:p>
          <a:p>
            <a:r>
              <a:rPr lang="de-DE" dirty="0"/>
              <a:t>Dart code schneller als </a:t>
            </a:r>
            <a:r>
              <a:rPr lang="de-DE" dirty="0" err="1"/>
              <a:t>java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code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0764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275489-61AF-AA13-86F3-73F61786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Entwicklungsziele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6EDDEA-629B-A352-AC6A-B8CF04047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Flexible Programmiersprache</a:t>
            </a:r>
          </a:p>
          <a:p>
            <a:r>
              <a:rPr lang="de-DE" dirty="0"/>
              <a:t>Leicht erlernbar</a:t>
            </a:r>
          </a:p>
          <a:p>
            <a:r>
              <a:rPr lang="de-DE" dirty="0"/>
              <a:t>Fürs web optimiert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04445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DC0B2-6CD9-3FFC-6E82-6D5904E7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Plattformen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E2FF93-1696-8DC8-3980-DF93CC4BE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Dart Native</a:t>
            </a:r>
          </a:p>
          <a:p>
            <a:r>
              <a:rPr lang="de-DE" dirty="0"/>
              <a:t>Dart Web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6993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187C6-1121-49A8-2FC5-D44B52250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Typisierung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78F898-5DD4-4F18-4CEC-FAE3025B9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Produktion </a:t>
            </a:r>
            <a:r>
              <a:rPr lang="de-DE" dirty="0" err="1"/>
              <a:t>mode</a:t>
            </a:r>
            <a:endParaRPr lang="de-DE" dirty="0"/>
          </a:p>
          <a:p>
            <a:r>
              <a:rPr lang="de-DE" dirty="0" err="1"/>
              <a:t>Checked</a:t>
            </a:r>
            <a:r>
              <a:rPr lang="de-DE" dirty="0"/>
              <a:t> </a:t>
            </a:r>
            <a:r>
              <a:rPr lang="de-DE" dirty="0" err="1"/>
              <a:t>mode</a:t>
            </a:r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2108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DEB7C-EB96-916A-6E08-C8E0C496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BF9C5A-E2CF-6A89-119A-7AECAA78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Schleifen, Funktionen, Klassen, Objekte </a:t>
            </a:r>
          </a:p>
          <a:p>
            <a:r>
              <a:rPr lang="de-DE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DartPad</a:t>
            </a:r>
            <a:endParaRPr lang="de-DE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333333"/>
                </a:solidFill>
                <a:latin typeface="Consolas" panose="020B0609020204030204" pitchFamily="49" charset="0"/>
              </a:rPr>
              <a:t>Main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61267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99D8E-8E2E-566D-6AFE-C4B65752F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AC74C9-DC88-C052-26C6-0772D02F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Geräte, die mit Internet reden</a:t>
            </a:r>
          </a:p>
          <a:p>
            <a:r>
              <a:rPr lang="de-DE" dirty="0"/>
              <a:t>Flutter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5016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Microsoft Office PowerPoint</Application>
  <PresentationFormat>Breitbild</PresentationFormat>
  <Paragraphs>216</Paragraphs>
  <Slides>21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</vt:lpstr>
      <vt:lpstr>Document</vt:lpstr>
      <vt:lpstr>PowerPoint-Präsentation</vt:lpstr>
      <vt:lpstr>Überblick</vt:lpstr>
      <vt:lpstr>Geschichte</vt:lpstr>
      <vt:lpstr>Laufzeitumgebung</vt:lpstr>
      <vt:lpstr>Entwicklungsziele</vt:lpstr>
      <vt:lpstr>Plattformen</vt:lpstr>
      <vt:lpstr>Typisierung</vt:lpstr>
      <vt:lpstr>Aufbau</vt:lpstr>
      <vt:lpstr>Einsatz</vt:lpstr>
      <vt:lpstr>Vorteile</vt:lpstr>
      <vt:lpstr>Nachteile</vt:lpstr>
      <vt:lpstr>Unterschiede</vt:lpstr>
      <vt:lpstr>Beispiel 1 </vt:lpstr>
      <vt:lpstr>Variablen</vt:lpstr>
      <vt:lpstr>PowerPoint-Präsentation</vt:lpstr>
      <vt:lpstr>Zahlen</vt:lpstr>
      <vt:lpstr>Zeichenfolgen</vt:lpstr>
      <vt:lpstr>Inkremente und Dekremente</vt:lpstr>
      <vt:lpstr>Bedingungen</vt:lpstr>
      <vt:lpstr>Schleifen</vt:lpstr>
      <vt:lpstr>Beispiel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Neil Agy</dc:creator>
  <cp:lastModifiedBy>Neil Agy</cp:lastModifiedBy>
  <cp:revision>2</cp:revision>
  <dcterms:created xsi:type="dcterms:W3CDTF">2022-12-12T14:22:19Z</dcterms:created>
  <dcterms:modified xsi:type="dcterms:W3CDTF">2022-12-13T17:11:24Z</dcterms:modified>
</cp:coreProperties>
</file>