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0" r:id="rId1"/>
    <p:sldMasterId id="2147483787" r:id="rId2"/>
    <p:sldMasterId id="2147483804" r:id="rId3"/>
  </p:sldMasterIdLst>
  <p:notesMasterIdLst>
    <p:notesMasterId r:id="rId28"/>
  </p:notesMasterIdLst>
  <p:handoutMasterIdLst>
    <p:handoutMasterId r:id="rId29"/>
  </p:handoutMasterIdLst>
  <p:sldIdLst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D667E17-EA57-E2A7-D9F6-102B45C7C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01E215-8FB3-865C-2024-4472C0BF24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A7BB9-42C7-4B48-AEC8-985F934EE8A9}" type="datetimeFigureOut">
              <a:rPr lang="de-AT" smtClean="0"/>
              <a:t>14.12.2022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1FAB2E-9FF2-C18E-F5E7-CD0C39435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B2CD4A-3266-352A-D51E-3E286E6894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F1679-2AB7-489D-92D7-0CD761C03E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2770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AC43A-1E9B-4CEF-A3DE-4370D951ADC5}" type="datetimeFigureOut">
              <a:rPr lang="de-AT" smtClean="0"/>
              <a:t>14.12.2022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6B8A8-20E9-4D22-ACC6-1EA50ED4B41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96814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FD30-C776-4CD3-B127-12164C9C89B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5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51D0-B6BF-487A-9D9A-CB034DFFC594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7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FE7B-8E56-49C1-99D4-CA940564758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62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EE15-5BBC-4480-AA65-2D5B9382E87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926E-90CD-46BE-98C1-EDECF0F571BA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91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49F-585D-4B38-A902-F3D474EACA0C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4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D8E2-27ED-4B0D-B07A-9D73BA5F558B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3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B57-9C3E-43C2-8B80-7F994435A16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7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1AD5-C17C-4543-BA73-959D32661B2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59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0720-7E29-42C3-848F-6D17A8B58A2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71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1297-6FAE-4D41-8B40-4B5D62E4314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2E9E-80A2-4736-AE90-CE35141E6A47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07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BFF2-AC16-44BE-B429-F16A0465C4B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75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8285-E4C3-426A-993F-78F6889D320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6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A4AF-8ADC-4422-92D8-8E6C7AE413C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32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BCB6-7EDF-470D-B149-B69209CA04E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34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FB88-2CBF-4622-B2A1-747279BA1E64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74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5353-E493-4B4D-A5D5-3E01777B993F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67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5FDE-DA25-4B3C-8115-A1FD7A80A6AC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35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2EC-F398-4D5B-9B28-5D407282E869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114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8A45-DF50-4C5F-91E1-68F1DC790854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0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03BF-5FFC-4CE3-A623-A66FB5DFDEE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91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ADC8-7C1C-4AEB-81AA-F638B6BFDFD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2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3AEA-E1B7-4B80-AC44-496D52C3E82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32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E1AF-914A-4E2C-BBA7-3E7E4AEDF72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5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37E0-066A-465B-B806-F9BF2F35D2F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52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5C63-A215-4A6F-BEA6-BB98FD2A837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71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813C-C070-4154-9B10-600BD0BD799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10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DCA-B8F9-4E68-AB8E-94ACBC2AFCC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78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8CD8-45C9-4D26-B8B4-D1740D518E07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742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2A4-E449-4353-975B-22A4021998F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67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29D-80F0-47F9-AB6C-DF7536DF38B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4258-AFE7-4D6B-A72C-506E74AD10A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1640-4F11-4BFC-A74B-5388483D032A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18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A2FA-4916-4668-BD4E-EB3793804A5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81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74D3-4868-46E4-911A-D50009B4D221}" type="datetime1">
              <a:rPr lang="en-US" smtClean="0"/>
              <a:t>12/14/2022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799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137D-6B76-426B-9CE0-DCFCFAF67D6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93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6D62-CCDE-4793-BB82-9566CCE220A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303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CE5A-22FF-4FD7-9DA5-78E32D16A35C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279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9405-8C74-4695-96ED-B5070301868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8868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4F9C-E025-4B77-930A-8D92B4A6C31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758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88D-6AD4-4572-A428-85F6A2982E6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912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AD41-9E27-4F9D-BFF8-603B8B69720A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42BA-0E69-4E87-BFA6-7070451D922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6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0DB-62CB-473A-B794-6AF059994FFF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3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85D5-A4B9-4354-800B-841CF56416C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FBAC-4655-4AAE-92E6-F1856CA4B07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8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E9E8-E9EA-49E0-8244-2B5955496133}" type="datetime1">
              <a:rPr lang="en-US" smtClean="0"/>
              <a:t>12/14/2022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855C-C84A-4FF2-BA8E-C8F63DF02FF4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2680-FDF0-4E4D-ABAB-76D2B27673F7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5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E478-2D8C-4244-BCF6-7EAFD0FC352C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gzilla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CD5A-3FE1-613A-EA2E-51605502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814" y="2404534"/>
            <a:ext cx="8568965" cy="1646302"/>
          </a:xfrm>
        </p:spPr>
        <p:txBody>
          <a:bodyPr/>
          <a:lstStyle/>
          <a:p>
            <a:r>
              <a:rPr lang="de-AT" sz="6600" dirty="0"/>
              <a:t>Bug Tracking 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DD3974-BDE7-7E5E-2C16-601BEB80E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Katharina </a:t>
            </a:r>
            <a:r>
              <a:rPr lang="de-AT" dirty="0" err="1"/>
              <a:t>Hörzer</a:t>
            </a:r>
            <a:r>
              <a:rPr lang="de-AT" dirty="0"/>
              <a:t>, Georg </a:t>
            </a:r>
            <a:r>
              <a:rPr lang="de-AT" dirty="0" err="1"/>
              <a:t>Gsöllpointner</a:t>
            </a:r>
            <a:r>
              <a:rPr lang="de-AT" dirty="0"/>
              <a:t>, Marco Sick</a:t>
            </a:r>
          </a:p>
        </p:txBody>
      </p:sp>
    </p:spTree>
    <p:extLst>
      <p:ext uri="{BB962C8B-B14F-4D97-AF65-F5344CB8AC3E}">
        <p14:creationId xmlns:p14="http://schemas.microsoft.com/office/powerpoint/2010/main" val="34143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8C0FB32-BA8A-FDE2-545F-3800609A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Was erwartet euch jetzt?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38B8A23-CE63-03AC-840C-ECFCDCE7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sz="2600" dirty="0"/>
              <a:t>Allgemeines</a:t>
            </a:r>
          </a:p>
          <a:p>
            <a:endParaRPr lang="de-AT" sz="2600" dirty="0"/>
          </a:p>
          <a:p>
            <a:r>
              <a:rPr lang="de-AT" sz="2600" dirty="0"/>
              <a:t>Repository erstellen</a:t>
            </a:r>
          </a:p>
          <a:p>
            <a:endParaRPr lang="de-AT" sz="2600" dirty="0"/>
          </a:p>
          <a:p>
            <a:r>
              <a:rPr lang="de-AT" sz="2600" dirty="0"/>
              <a:t>Issues erstellen</a:t>
            </a:r>
          </a:p>
          <a:p>
            <a:pPr lvl="1"/>
            <a:r>
              <a:rPr lang="de-AT" sz="2100" dirty="0"/>
              <a:t>Standardkennzeichnungen</a:t>
            </a:r>
            <a:endParaRPr lang="de-AT" sz="2600" dirty="0"/>
          </a:p>
          <a:p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AT" sz="2600" dirty="0"/>
              <a:t>Pull </a:t>
            </a:r>
            <a:r>
              <a:rPr lang="de-AT" sz="2600" dirty="0" err="1"/>
              <a:t>request</a:t>
            </a:r>
            <a:r>
              <a:rPr lang="de-AT" sz="2600" dirty="0"/>
              <a:t> erstellen</a:t>
            </a:r>
          </a:p>
          <a:p>
            <a:endParaRPr lang="de-AT" sz="2600" dirty="0"/>
          </a:p>
          <a:p>
            <a:r>
              <a:rPr lang="de-AT" sz="2600" dirty="0"/>
              <a:t>open source </a:t>
            </a:r>
            <a:r>
              <a:rPr lang="de-AT" sz="2600" dirty="0" err="1"/>
              <a:t>project</a:t>
            </a:r>
            <a:endParaRPr lang="de-AT" sz="2600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7F254EF-248D-440C-99A8-8D462ECD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4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8C0FB32-BA8A-FDE2-545F-3800609A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Was ist GitHub Issues?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38B8A23-CE63-03AC-840C-ECFCDCE7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200" dirty="0"/>
              <a:t>Integriert mit GitHub</a:t>
            </a:r>
          </a:p>
          <a:p>
            <a:pPr marL="0" indent="0">
              <a:buNone/>
            </a:pPr>
            <a:endParaRPr lang="de-AT" sz="2200" dirty="0"/>
          </a:p>
          <a:p>
            <a:r>
              <a:rPr lang="de-AT" sz="2200" dirty="0"/>
              <a:t>Schnelles Erstellen von Issues</a:t>
            </a:r>
          </a:p>
          <a:p>
            <a:endParaRPr lang="de-AT" sz="2200" dirty="0"/>
          </a:p>
          <a:p>
            <a:r>
              <a:rPr lang="de-AT" sz="2200" dirty="0"/>
              <a:t>Auf dem Laufenden bleiben</a:t>
            </a:r>
          </a:p>
          <a:p>
            <a:endParaRPr lang="de-AT" sz="2200" dirty="0"/>
          </a:p>
          <a:p>
            <a:r>
              <a:rPr lang="de-AT" sz="2200" dirty="0"/>
              <a:t>Effiziente Kommunikation</a:t>
            </a:r>
          </a:p>
          <a:p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33B36E-269B-916D-F903-CC963148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8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9B3450-27F3-1F0F-1734-4219BB87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361" y="1730824"/>
            <a:ext cx="5921212" cy="3368403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08C0FB32-BA8A-FDE2-545F-3800609A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Repository erstellen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38B8A23-CE63-03AC-840C-ECFCDCE7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200" dirty="0"/>
              <a:t>Persönliches Konto</a:t>
            </a:r>
          </a:p>
          <a:p>
            <a:endParaRPr lang="de-AT" sz="2200" dirty="0"/>
          </a:p>
          <a:p>
            <a:r>
              <a:rPr lang="de-AT" sz="2200" dirty="0"/>
              <a:t>Organisation</a:t>
            </a:r>
          </a:p>
          <a:p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de-AT" sz="1800" dirty="0"/>
              <a:t>Berechtigung</a:t>
            </a:r>
            <a:endParaRPr lang="de-AT" sz="2200" dirty="0"/>
          </a:p>
          <a:p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/>
          </a:p>
          <a:p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59651B2-E468-96AE-6527-69D3F590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4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8C0FB32-BA8A-FDE2-545F-3800609A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Issues erstellen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38B8A23-CE63-03AC-840C-ECFCDCE7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200" dirty="0"/>
              <a:t>Hauptseite des Repositorys</a:t>
            </a:r>
          </a:p>
          <a:p>
            <a:endParaRPr lang="de-AT" sz="2200" dirty="0"/>
          </a:p>
          <a:p>
            <a:r>
              <a:rPr lang="de-AT" sz="2200" dirty="0"/>
              <a:t>Andere Arten</a:t>
            </a:r>
          </a:p>
          <a:p>
            <a:endParaRPr lang="de-AT" sz="2200" dirty="0"/>
          </a:p>
          <a:p>
            <a:r>
              <a:rPr lang="de-AT" sz="2200" dirty="0"/>
              <a:t>New Issue</a:t>
            </a:r>
          </a:p>
          <a:p>
            <a:pPr lvl="1"/>
            <a:r>
              <a:rPr lang="de-AT" sz="1800" dirty="0"/>
              <a:t>Vorlagen</a:t>
            </a:r>
            <a:endParaRPr lang="de-AT" sz="2200" dirty="0"/>
          </a:p>
          <a:p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AA47DA-D550-AED0-4F56-CB98A3FB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84" y="1936416"/>
            <a:ext cx="7138913" cy="30070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0557BD7-0F63-CB53-FEB7-57010DF2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5" y="5028215"/>
            <a:ext cx="4956266" cy="180635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C5E1389-E4C4-1638-224C-E58E8640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7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8C0FB32-BA8A-FDE2-545F-3800609A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Standardkennzeichnungen für Issues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38B8A23-CE63-03AC-840C-ECFCDCE7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200" dirty="0"/>
              <a:t>Bug</a:t>
            </a:r>
          </a:p>
          <a:p>
            <a:endParaRPr lang="de-AT" sz="2200" dirty="0"/>
          </a:p>
          <a:p>
            <a:r>
              <a:rPr lang="de-AT" sz="2200" dirty="0" err="1"/>
              <a:t>Documentation</a:t>
            </a:r>
            <a:endParaRPr lang="de-AT" sz="2200" dirty="0"/>
          </a:p>
          <a:p>
            <a:endParaRPr lang="de-AT" sz="2200" dirty="0"/>
          </a:p>
          <a:p>
            <a:r>
              <a:rPr lang="de-AT" sz="2200" dirty="0"/>
              <a:t>Enhancement</a:t>
            </a:r>
          </a:p>
          <a:p>
            <a:endParaRPr lang="de-AT" sz="2200" dirty="0"/>
          </a:p>
          <a:p>
            <a:r>
              <a:rPr lang="de-AT" sz="2200" dirty="0" err="1"/>
              <a:t>Good</a:t>
            </a:r>
            <a:r>
              <a:rPr lang="de-AT" sz="2200" dirty="0"/>
              <a:t> First Issue</a:t>
            </a:r>
          </a:p>
          <a:p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AFE219-459B-F8FA-2422-792199113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92" y="1632857"/>
            <a:ext cx="2567269" cy="4499338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1CCB6E3-633B-127D-041C-29310F8D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8C0FB32-BA8A-FDE2-545F-3800609A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Pull </a:t>
            </a:r>
            <a:r>
              <a:rPr lang="de-AT" sz="4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de-AT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 erstellen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38B8A23-CE63-03AC-840C-ECFCDCE7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200" dirty="0"/>
              <a:t>Verknüpfung mit Issue</a:t>
            </a:r>
          </a:p>
          <a:p>
            <a:endParaRPr lang="de-AT" sz="2200" dirty="0"/>
          </a:p>
          <a:p>
            <a:r>
              <a:rPr lang="de-AT" sz="2200" dirty="0"/>
              <a:t>Fix</a:t>
            </a:r>
          </a:p>
          <a:p>
            <a:endParaRPr lang="de-AT" sz="2200" dirty="0"/>
          </a:p>
          <a:p>
            <a:r>
              <a:rPr lang="de-AT" sz="2200" dirty="0" err="1"/>
              <a:t>merging</a:t>
            </a:r>
            <a:endParaRPr lang="de-AT" sz="2200" dirty="0"/>
          </a:p>
          <a:p>
            <a:endParaRPr lang="de-AT" sz="2200" dirty="0"/>
          </a:p>
          <a:p>
            <a:r>
              <a:rPr lang="de-AT" sz="2200" dirty="0"/>
              <a:t>Open Source Project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5684F66-31FA-ED04-1FEF-D2A08D14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717" y="1613261"/>
            <a:ext cx="5163815" cy="447402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72ACB1F-3EE2-031D-53CF-44F66FBF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8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08C0FB32-BA8A-FDE2-545F-3800609A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Open Source Project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38B8A23-CE63-03AC-840C-ECFCDCE7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200" dirty="0"/>
              <a:t>Sample</a:t>
            </a:r>
          </a:p>
          <a:p>
            <a:endParaRPr lang="de-AT" sz="2200" dirty="0"/>
          </a:p>
          <a:p>
            <a:r>
              <a:rPr lang="de-AT" sz="2200" dirty="0" err="1"/>
              <a:t>How</a:t>
            </a:r>
            <a:r>
              <a:rPr lang="de-AT" sz="2200" dirty="0"/>
              <a:t> </a:t>
            </a:r>
            <a:r>
              <a:rPr lang="de-AT" sz="2200" dirty="0" err="1"/>
              <a:t>to</a:t>
            </a:r>
            <a:r>
              <a:rPr lang="de-AT" sz="2200" dirty="0"/>
              <a:t> Fork</a:t>
            </a:r>
          </a:p>
          <a:p>
            <a:endParaRPr lang="de-AT" sz="2200" dirty="0"/>
          </a:p>
          <a:p>
            <a:r>
              <a:rPr lang="de-AT" sz="2200" dirty="0" err="1"/>
              <a:t>How</a:t>
            </a:r>
            <a:r>
              <a:rPr lang="de-AT" sz="2200" dirty="0"/>
              <a:t> </a:t>
            </a:r>
            <a:r>
              <a:rPr lang="de-AT" sz="2200" dirty="0" err="1"/>
              <a:t>to</a:t>
            </a:r>
            <a:r>
              <a:rPr lang="de-AT" sz="2200" dirty="0"/>
              <a:t> Find</a:t>
            </a:r>
          </a:p>
          <a:p>
            <a:pPr lvl="1"/>
            <a:r>
              <a:rPr lang="de-AT" sz="1800" dirty="0"/>
              <a:t>Tipp</a:t>
            </a:r>
            <a:endParaRPr lang="de-AT" sz="2200" dirty="0"/>
          </a:p>
          <a:p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AT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EED010-F4D2-9B57-D228-BF4D9275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39" y="1359695"/>
            <a:ext cx="1838325" cy="1371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31A4677-08A5-9E02-0197-3C2FD4C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95" y="3814828"/>
            <a:ext cx="2714625" cy="57150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F910E7-7F6F-86FD-1A24-BBD0BC15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1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3FA9C-4E8F-A17F-2B6B-F8AAC1224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9600" dirty="0"/>
              <a:t>Bugzilla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1B4940-415E-8E42-39DD-D8A5D261F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Bug </a:t>
            </a:r>
            <a:r>
              <a:rPr lang="de-AT" sz="3600" dirty="0" err="1"/>
              <a:t>tracking</a:t>
            </a:r>
            <a:r>
              <a:rPr lang="de-AT" sz="3600" dirty="0"/>
              <a:t> </a:t>
            </a:r>
            <a:r>
              <a:rPr lang="de-AT" sz="3600" dirty="0" err="1"/>
              <a:t>tool</a:t>
            </a:r>
            <a:endParaRPr lang="de-AT" sz="3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0CB77E0-9DE7-91C8-823F-65C89C05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7" y="772757"/>
            <a:ext cx="3730184" cy="49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89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9355F-62C2-FE30-3632-69B70BFB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Entstehung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4DC899-81D1-6EAA-67F5-89E6E878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Ursprünglich von Terry Weissman bei Netscape in TLC geschrieben</a:t>
            </a:r>
          </a:p>
          <a:p>
            <a:r>
              <a:rPr lang="de-AT" sz="2400" dirty="0"/>
              <a:t>Ersatz für rudimentäre Bug-Tracking-Datenbank</a:t>
            </a:r>
          </a:p>
          <a:p>
            <a:r>
              <a:rPr lang="de-AT" sz="2400" dirty="0"/>
              <a:t>1998 nach Perl optimiert (Bugzilla 2.0)</a:t>
            </a:r>
          </a:p>
          <a:p>
            <a:r>
              <a:rPr lang="de-AT" sz="2400" dirty="0"/>
              <a:t>Seit 2001 Leiter Dave Miller</a:t>
            </a:r>
          </a:p>
          <a:p>
            <a:r>
              <a:rPr lang="de-AT" sz="2400" dirty="0"/>
              <a:t>Aktuelle Version 5.0.6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6F1D42-4CEF-987D-010D-36D80A68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91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E7FD3-D769-9850-E440-0D87606E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Wer benutzt Bugzilla?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E28AB-4FA6-EB1C-0195-A9E847FA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Apache </a:t>
            </a:r>
            <a:r>
              <a:rPr lang="de-AT" sz="2400" dirty="0" err="1"/>
              <a:t>Foundation</a:t>
            </a:r>
            <a:endParaRPr lang="de-AT" sz="2400" dirty="0"/>
          </a:p>
          <a:p>
            <a:r>
              <a:rPr lang="de-AT" sz="2400" dirty="0"/>
              <a:t>GCC</a:t>
            </a:r>
          </a:p>
          <a:p>
            <a:r>
              <a:rPr lang="de-AT" sz="2400" dirty="0"/>
              <a:t>KDE </a:t>
            </a:r>
          </a:p>
          <a:p>
            <a:r>
              <a:rPr lang="de-AT" sz="2400" dirty="0"/>
              <a:t>Linux Group</a:t>
            </a:r>
          </a:p>
          <a:p>
            <a:r>
              <a:rPr lang="de-AT" sz="2400" dirty="0"/>
              <a:t>Oracle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CE14D3-CF5B-CC98-0815-14A576AF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40AB6-6C36-9614-B0C0-C0F895AD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Was ist </a:t>
            </a:r>
            <a:r>
              <a:rPr lang="de-AT" sz="4800" dirty="0" err="1"/>
              <a:t>bug</a:t>
            </a:r>
            <a:r>
              <a:rPr lang="de-AT" sz="4800" dirty="0"/>
              <a:t> </a:t>
            </a:r>
            <a:r>
              <a:rPr lang="de-AT" sz="4800" dirty="0" err="1"/>
              <a:t>tracking</a:t>
            </a:r>
            <a:r>
              <a:rPr lang="de-AT" sz="4800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125C4D-3848-24DF-096E-0E442961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Identifizieren</a:t>
            </a:r>
          </a:p>
          <a:p>
            <a:endParaRPr lang="de-AT" sz="2400" dirty="0"/>
          </a:p>
          <a:p>
            <a:r>
              <a:rPr lang="de-AT" sz="2400" dirty="0"/>
              <a:t>Überwachen</a:t>
            </a:r>
          </a:p>
          <a:p>
            <a:endParaRPr lang="de-AT" sz="2400" dirty="0"/>
          </a:p>
          <a:p>
            <a:r>
              <a:rPr lang="de-AT" sz="2400" dirty="0"/>
              <a:t>Priorisieren</a:t>
            </a:r>
          </a:p>
          <a:p>
            <a:endParaRPr lang="de-AT" sz="2400" dirty="0"/>
          </a:p>
          <a:p>
            <a:r>
              <a:rPr lang="de-AT" sz="2400" dirty="0"/>
              <a:t>Beheben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8FDFFC-B703-241E-0F88-DCFD7CC4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880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E7FD3-D769-9850-E440-0D87606E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Was ist notwendig?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E28AB-4FA6-EB1C-0195-A9E847FA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Perl</a:t>
            </a:r>
          </a:p>
          <a:p>
            <a:r>
              <a:rPr lang="de-AT" sz="2400" dirty="0"/>
              <a:t>Oracle / MySQL / PostgreSQL</a:t>
            </a:r>
          </a:p>
          <a:p>
            <a:r>
              <a:rPr lang="de-AT" sz="2400" dirty="0"/>
              <a:t>Webserver</a:t>
            </a:r>
          </a:p>
          <a:p>
            <a:r>
              <a:rPr lang="de-AT" sz="2400" dirty="0"/>
              <a:t>Buzgilla</a:t>
            </a:r>
          </a:p>
          <a:p>
            <a:r>
              <a:rPr lang="de-AT" sz="2400" dirty="0"/>
              <a:t>Perl-Module</a:t>
            </a:r>
          </a:p>
          <a:p>
            <a:r>
              <a:rPr lang="de-AT" sz="2400" dirty="0"/>
              <a:t>Mail Transfer Agent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B8AB00-5A11-5B11-CF92-BBCEE354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7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E7FD3-D769-9850-E440-0D87606E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Vorteile von Bugzilla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E28AB-4FA6-EB1C-0195-A9E847FA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Open source Software</a:t>
            </a:r>
          </a:p>
          <a:p>
            <a:r>
              <a:rPr lang="de-AT" sz="2400" dirty="0"/>
              <a:t>Free Software (kostenlos)</a:t>
            </a:r>
          </a:p>
          <a:p>
            <a:r>
              <a:rPr lang="de-AT" sz="2400" dirty="0"/>
              <a:t>Betriebssystem: plattformunabhängig</a:t>
            </a:r>
          </a:p>
          <a:p>
            <a:r>
              <a:rPr lang="de-AT" sz="2400" dirty="0"/>
              <a:t>Sehr erweiterte Suchfunktion</a:t>
            </a:r>
          </a:p>
          <a:p>
            <a:r>
              <a:rPr lang="de-AT" sz="2400" dirty="0"/>
              <a:t>E-Mail Verständigung</a:t>
            </a:r>
          </a:p>
          <a:p>
            <a:r>
              <a:rPr lang="de-AT" sz="2400" dirty="0"/>
              <a:t>Bug Listen in unterschiedlichen Formaten exportierbar</a:t>
            </a:r>
          </a:p>
          <a:p>
            <a:r>
              <a:rPr lang="de-AT" sz="2400" dirty="0"/>
              <a:t>Automatische Erkennung von Bug Duplikaten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50CB7B-D6A4-BEFB-E43F-2F98D42F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319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E7FD3-D769-9850-E440-0D87606E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Nachteile von Bugzilla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E28AB-4FA6-EB1C-0195-A9E847FA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Sieht veraltet aus</a:t>
            </a:r>
          </a:p>
          <a:p>
            <a:r>
              <a:rPr lang="de-AT" sz="2400" dirty="0"/>
              <a:t>Nicht </a:t>
            </a:r>
            <a:r>
              <a:rPr lang="de-AT" sz="2400" dirty="0" err="1"/>
              <a:t>cloud</a:t>
            </a:r>
            <a:r>
              <a:rPr lang="de-AT" sz="2400" dirty="0"/>
              <a:t>-basierend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83869C-3095-6239-8090-16E81544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44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E7FD3-D769-9850-E440-0D87606E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Direkt zu Bugzilla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E28AB-4FA6-EB1C-0195-A9E847FA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>
                <a:hlinkClick r:id="rId2"/>
              </a:rPr>
              <a:t>https://www.bugzilla.org/</a:t>
            </a:r>
            <a:endParaRPr lang="de-AT" sz="2400" dirty="0"/>
          </a:p>
          <a:p>
            <a:endParaRPr lang="de-AT" sz="2400" dirty="0"/>
          </a:p>
          <a:p>
            <a:r>
              <a:rPr lang="de-AT" sz="2400" dirty="0"/>
              <a:t>https://bugzilla-dev.allizom.org/home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47575-B17E-5A8C-32CD-954853B4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38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E7FD3-D769-9850-E440-0D87606E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Life Cycle </a:t>
            </a:r>
            <a:r>
              <a:rPr lang="de-AT" sz="4800" dirty="0" err="1"/>
              <a:t>of</a:t>
            </a:r>
            <a:r>
              <a:rPr lang="de-AT" sz="4800" dirty="0"/>
              <a:t> a </a:t>
            </a:r>
            <a:r>
              <a:rPr lang="de-AT" sz="4800" dirty="0" err="1"/>
              <a:t>bug</a:t>
            </a:r>
            <a:r>
              <a:rPr lang="de-AT" sz="4800" dirty="0"/>
              <a:t> in Bugzilla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015267-FC05-6EFE-F1F1-90CD777D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3" y="1479859"/>
            <a:ext cx="8779001" cy="493818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777E6B-5DD3-23DA-2662-13E5B344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4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A3296-A99A-F2B3-F346-737A5E4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Probleme ohne </a:t>
            </a:r>
            <a:r>
              <a:rPr lang="de-AT" sz="4800" dirty="0" err="1"/>
              <a:t>bug</a:t>
            </a:r>
            <a:r>
              <a:rPr lang="de-AT" sz="4800" dirty="0"/>
              <a:t> </a:t>
            </a:r>
            <a:r>
              <a:rPr lang="de-AT" sz="4800" dirty="0" err="1"/>
              <a:t>tracking</a:t>
            </a:r>
            <a:endParaRPr lang="de-AT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BEF3E-C3EF-CE6D-C28E-7964C767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Kommunikation</a:t>
            </a:r>
          </a:p>
          <a:p>
            <a:endParaRPr lang="de-AT" sz="2400" dirty="0"/>
          </a:p>
          <a:p>
            <a:r>
              <a:rPr lang="de-AT" sz="2400" dirty="0"/>
              <a:t>Sichtbarkeit</a:t>
            </a:r>
          </a:p>
          <a:p>
            <a:endParaRPr lang="de-AT" sz="2400" dirty="0"/>
          </a:p>
          <a:p>
            <a:r>
              <a:rPr lang="de-AT" sz="2400" dirty="0"/>
              <a:t>Echtzeit-Updates</a:t>
            </a:r>
          </a:p>
          <a:p>
            <a:endParaRPr lang="de-AT" sz="2400" dirty="0"/>
          </a:p>
          <a:p>
            <a:r>
              <a:rPr lang="de-AT" sz="2400" dirty="0"/>
              <a:t>Zentraler Speicher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A9A293-574B-56B6-FB81-2760417D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96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0A103-863F-E8F4-AA45-5C645577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400" dirty="0"/>
              <a:t>Warum ist </a:t>
            </a:r>
            <a:r>
              <a:rPr lang="de-AT" sz="4400" dirty="0" err="1"/>
              <a:t>bug</a:t>
            </a:r>
            <a:r>
              <a:rPr lang="de-AT" sz="4400" dirty="0"/>
              <a:t> </a:t>
            </a:r>
            <a:r>
              <a:rPr lang="de-AT" sz="4400" dirty="0" err="1"/>
              <a:t>tracking</a:t>
            </a:r>
            <a:r>
              <a:rPr lang="de-AT" sz="4400" dirty="0"/>
              <a:t> wichtig?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BFB35-B293-495F-4780-6BD802C4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>
              <a:solidFill>
                <a:srgbClr val="353536"/>
              </a:solidFill>
              <a:latin typeface="SeroWebPro"/>
            </a:endParaRPr>
          </a:p>
          <a:p>
            <a:r>
              <a:rPr lang="de-AT" sz="2400" dirty="0"/>
              <a:t>Verbessert die Software Qualität</a:t>
            </a:r>
          </a:p>
          <a:p>
            <a:endParaRPr lang="de-AT" sz="2400" dirty="0"/>
          </a:p>
          <a:p>
            <a:r>
              <a:rPr lang="de-AT" sz="2400" dirty="0"/>
              <a:t>Fehler früher erkennen und verstehen</a:t>
            </a:r>
          </a:p>
          <a:p>
            <a:endParaRPr lang="de-AT" sz="2400" dirty="0"/>
          </a:p>
          <a:p>
            <a:r>
              <a:rPr lang="de-AT" sz="2400" dirty="0"/>
              <a:t>Reduziert Entwicklungskosten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E83EFC-A56B-1FC5-6AD5-6C291FF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024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7F354-C978-80C0-8B9B-90A0E5FB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Vorteile von </a:t>
            </a:r>
            <a:r>
              <a:rPr lang="de-AT" sz="4800" dirty="0" err="1"/>
              <a:t>bug</a:t>
            </a:r>
            <a:r>
              <a:rPr lang="de-AT" sz="4800" dirty="0"/>
              <a:t> </a:t>
            </a:r>
            <a:r>
              <a:rPr lang="de-AT" sz="4800" dirty="0" err="1"/>
              <a:t>tracking</a:t>
            </a:r>
            <a:endParaRPr lang="de-AT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19127-08C8-EBC9-7ACD-2BF98CC8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/>
              <a:t>bessere Kommunikation </a:t>
            </a:r>
          </a:p>
          <a:p>
            <a:endParaRPr lang="de-AT" sz="2400" dirty="0"/>
          </a:p>
          <a:p>
            <a:r>
              <a:rPr lang="de-AT" sz="2400" dirty="0"/>
              <a:t>effizientere Zusammenarbeit </a:t>
            </a:r>
          </a:p>
          <a:p>
            <a:endParaRPr lang="de-AT" sz="2400" dirty="0"/>
          </a:p>
          <a:p>
            <a:r>
              <a:rPr lang="de-AT" sz="2400" dirty="0"/>
              <a:t>besseren Überblick </a:t>
            </a:r>
          </a:p>
          <a:p>
            <a:endParaRPr lang="de-AT" sz="2400" dirty="0"/>
          </a:p>
          <a:p>
            <a:r>
              <a:rPr lang="de-AT" sz="2400" dirty="0"/>
              <a:t>genauere Zeitpläne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02F2CF-F077-A839-205B-5EEBCB14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924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249E8-6159-2DD5-AF4B-FC2CE443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Nachteile von </a:t>
            </a:r>
            <a:r>
              <a:rPr lang="de-AT" sz="4800" dirty="0" err="1"/>
              <a:t>bug</a:t>
            </a:r>
            <a:r>
              <a:rPr lang="de-AT" sz="4800" dirty="0"/>
              <a:t> </a:t>
            </a:r>
            <a:r>
              <a:rPr lang="de-AT" sz="4800" dirty="0" err="1"/>
              <a:t>tracking</a:t>
            </a:r>
            <a:endParaRPr lang="de-AT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48F5-9898-83D8-3A74-9D0B2997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Benötigt gute Dokumentation</a:t>
            </a:r>
          </a:p>
          <a:p>
            <a:endParaRPr lang="de-AT" sz="2400" dirty="0"/>
          </a:p>
          <a:p>
            <a:r>
              <a:rPr lang="de-AT" sz="2400" dirty="0"/>
              <a:t>Zusätzliches Personal</a:t>
            </a:r>
          </a:p>
          <a:p>
            <a:endParaRPr lang="de-AT" sz="2400" dirty="0"/>
          </a:p>
          <a:p>
            <a:r>
              <a:rPr lang="de-AT" sz="2400" dirty="0"/>
              <a:t>Software ins System integrieren</a:t>
            </a:r>
          </a:p>
          <a:p>
            <a:endParaRPr lang="de-AT" sz="2400" dirty="0"/>
          </a:p>
          <a:p>
            <a:r>
              <a:rPr lang="de-AT" sz="2400" dirty="0"/>
              <a:t>Mitarbeiten müssen sie bedienen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73DB92-AD4F-FF3B-6A72-13067C8E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152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ED231-4450-A51E-9559-B8C16630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Wie funktioniert </a:t>
            </a:r>
            <a:r>
              <a:rPr lang="de-AT" sz="4800" dirty="0" err="1"/>
              <a:t>bug</a:t>
            </a:r>
            <a:r>
              <a:rPr lang="de-AT" sz="4800" dirty="0"/>
              <a:t> </a:t>
            </a:r>
            <a:r>
              <a:rPr lang="de-AT" sz="4800" dirty="0" err="1"/>
              <a:t>tracking</a:t>
            </a:r>
            <a:r>
              <a:rPr lang="de-AT" sz="4800" dirty="0"/>
              <a:t>?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36981FE-06D9-3FBB-F6EE-458BB8FEB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397" y="1496746"/>
            <a:ext cx="6433174" cy="475165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2991FC-CB90-F502-F8E2-85F6AC7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276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C6813-725C-1062-80D7-B33B3D8E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Wie funktioniert </a:t>
            </a:r>
            <a:r>
              <a:rPr lang="de-AT" sz="4800" dirty="0" err="1"/>
              <a:t>bug</a:t>
            </a:r>
            <a:r>
              <a:rPr lang="de-AT" sz="4800" dirty="0"/>
              <a:t> </a:t>
            </a:r>
            <a:r>
              <a:rPr lang="de-AT" sz="4800" dirty="0" err="1"/>
              <a:t>tracking</a:t>
            </a:r>
            <a:r>
              <a:rPr lang="de-AT" sz="4800" dirty="0"/>
              <a:t>?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44EB1EF-A51D-8AF8-DABC-627AEDA18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125" y="1412678"/>
            <a:ext cx="5649840" cy="490644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69745E-F557-090E-9832-EAA8522A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738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CD5A-3FE1-613A-EA2E-516055022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8000" dirty="0"/>
              <a:t>GitHub Issues</a:t>
            </a:r>
          </a:p>
        </p:txBody>
      </p:sp>
    </p:spTree>
    <p:extLst>
      <p:ext uri="{BB962C8B-B14F-4D97-AF65-F5344CB8AC3E}">
        <p14:creationId xmlns:p14="http://schemas.microsoft.com/office/powerpoint/2010/main" val="964109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15">
      <a:dk1>
        <a:sysClr val="windowText" lastClr="000000"/>
      </a:dk1>
      <a:lt1>
        <a:sysClr val="window" lastClr="FFFFFF"/>
      </a:lt1>
      <a:dk2>
        <a:srgbClr val="4E3B30"/>
      </a:dk2>
      <a:lt2>
        <a:srgbClr val="F0A22E"/>
      </a:lt2>
      <a:accent1>
        <a:srgbClr val="F0A22E"/>
      </a:accent1>
      <a:accent2>
        <a:srgbClr val="FFC42F"/>
      </a:accent2>
      <a:accent3>
        <a:srgbClr val="F0A22E"/>
      </a:accent3>
      <a:accent4>
        <a:srgbClr val="F0A22E"/>
      </a:accent4>
      <a:accent5>
        <a:srgbClr val="F0A22E"/>
      </a:accent5>
      <a:accent6>
        <a:srgbClr val="F0A22E"/>
      </a:accent6>
      <a:hlink>
        <a:srgbClr val="F0A22E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317</Words>
  <Application>Microsoft Office PowerPoint</Application>
  <PresentationFormat>Breitbild</PresentationFormat>
  <Paragraphs>165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Calibri</vt:lpstr>
      <vt:lpstr>SeroWebPro</vt:lpstr>
      <vt:lpstr>Trebuchet MS</vt:lpstr>
      <vt:lpstr>Wingdings 3</vt:lpstr>
      <vt:lpstr>Facette</vt:lpstr>
      <vt:lpstr>1_Facette</vt:lpstr>
      <vt:lpstr>2_Facette</vt:lpstr>
      <vt:lpstr>Bug Tracking Software</vt:lpstr>
      <vt:lpstr>Was ist bug tracking?</vt:lpstr>
      <vt:lpstr>Probleme ohne bug tracking</vt:lpstr>
      <vt:lpstr>Warum ist bug tracking wichtig?</vt:lpstr>
      <vt:lpstr>Vorteile von bug tracking</vt:lpstr>
      <vt:lpstr>Nachteile von bug tracking</vt:lpstr>
      <vt:lpstr>Wie funktioniert bug tracking?</vt:lpstr>
      <vt:lpstr>Wie funktioniert bug tracking?</vt:lpstr>
      <vt:lpstr>GitHub Issues</vt:lpstr>
      <vt:lpstr>Was erwartet euch jetzt?</vt:lpstr>
      <vt:lpstr>Was ist GitHub Issues?</vt:lpstr>
      <vt:lpstr>Repository erstellen</vt:lpstr>
      <vt:lpstr>Issues erstellen</vt:lpstr>
      <vt:lpstr>Standardkennzeichnungen für Issues</vt:lpstr>
      <vt:lpstr>Pull request erstellen</vt:lpstr>
      <vt:lpstr>Open Source Project</vt:lpstr>
      <vt:lpstr>Bugzilla</vt:lpstr>
      <vt:lpstr>Entstehung</vt:lpstr>
      <vt:lpstr>Wer benutzt Bugzilla?</vt:lpstr>
      <vt:lpstr>Was ist notwendig?</vt:lpstr>
      <vt:lpstr>Vorteile von Bugzilla</vt:lpstr>
      <vt:lpstr>Nachteile von Bugzilla</vt:lpstr>
      <vt:lpstr>Direkt zu Bugzilla</vt:lpstr>
      <vt:lpstr>Life Cycle of a bug in Bugzilla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Sick</dc:creator>
  <cp:lastModifiedBy>Katze</cp:lastModifiedBy>
  <cp:revision>18</cp:revision>
  <dcterms:created xsi:type="dcterms:W3CDTF">2022-12-10T15:18:33Z</dcterms:created>
  <dcterms:modified xsi:type="dcterms:W3CDTF">2022-12-14T19:42:28Z</dcterms:modified>
</cp:coreProperties>
</file>