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D7A48-E2C4-4F39-A5D6-564049FF71CA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47BBE-D63A-46FA-BCB1-94B31F8523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28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E7C7D-8EF9-420F-9FEC-EFAB81729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Caring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F23462-BCEF-447A-9208-9BCC5E7F7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Mautendorfer</a:t>
            </a:r>
            <a:r>
              <a:rPr lang="de-AT" dirty="0"/>
              <a:t>, Steinberger, Stich, Wirnsberger</a:t>
            </a:r>
          </a:p>
        </p:txBody>
      </p:sp>
    </p:spTree>
    <p:extLst>
      <p:ext uri="{BB962C8B-B14F-4D97-AF65-F5344CB8AC3E}">
        <p14:creationId xmlns:p14="http://schemas.microsoft.com/office/powerpoint/2010/main" val="370081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60AC-6438-4648-8E5E-5D463DB0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CARing</a:t>
            </a:r>
            <a:r>
              <a:rPr lang="de-AT" dirty="0"/>
              <a:t>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DB320-0107-467F-9C1E-547315B8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Bestehende Applikation mit ähnlicher Funktion(Tier)</a:t>
            </a:r>
          </a:p>
          <a:p>
            <a:r>
              <a:rPr lang="de-AT" dirty="0"/>
              <a:t>Autoverleih</a:t>
            </a:r>
          </a:p>
          <a:p>
            <a:r>
              <a:rPr lang="de-AT" dirty="0"/>
              <a:t>Dynamisches Konzept (Hop-on-Hop-off)</a:t>
            </a:r>
          </a:p>
          <a:p>
            <a:r>
              <a:rPr lang="de-AT" dirty="0"/>
              <a:t>Zahlung per PayPal bzw. Kreditkarte</a:t>
            </a:r>
          </a:p>
          <a:p>
            <a:endParaRPr lang="de-AT" dirty="0"/>
          </a:p>
          <a:p>
            <a:r>
              <a:rPr lang="de-AT" dirty="0"/>
              <a:t>Erweiterung: Private sollen Autos anbieten können</a:t>
            </a:r>
          </a:p>
          <a:p>
            <a:pPr lvl="1"/>
            <a:r>
              <a:rPr lang="de-AT" dirty="0"/>
              <a:t>Wenn Zeit reicht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995A4-8F1A-4F6C-939E-A1B1406B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696F7-D283-41ED-B420-C5C9FAA5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/>
              <a:t>5AHIF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9E318-29D5-42B0-9A94-EE32306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82DC7-685F-43B1-A138-C52EC6F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Arbeitsaufteilung/Meilensteine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6F465-E611-49EF-B9AC-B08F8D9B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Java FX</a:t>
            </a:r>
          </a:p>
          <a:p>
            <a:pPr lvl="1"/>
            <a:r>
              <a:rPr lang="de-AT" dirty="0"/>
              <a:t>Stich, Wirnsberger: Front-End</a:t>
            </a:r>
          </a:p>
          <a:p>
            <a:pPr lvl="1"/>
            <a:r>
              <a:rPr lang="de-AT" dirty="0"/>
              <a:t>Steinberger, </a:t>
            </a:r>
            <a:r>
              <a:rPr lang="de-AT" dirty="0" err="1"/>
              <a:t>Mautendorfer</a:t>
            </a:r>
            <a:r>
              <a:rPr lang="de-AT" dirty="0"/>
              <a:t>: </a:t>
            </a:r>
            <a:r>
              <a:rPr lang="de-AT" dirty="0" err="1"/>
              <a:t>Buisness-Logic</a:t>
            </a:r>
            <a:endParaRPr lang="de-AT" dirty="0"/>
          </a:p>
          <a:p>
            <a:r>
              <a:rPr lang="de-AT" dirty="0"/>
              <a:t>Android</a:t>
            </a:r>
          </a:p>
          <a:p>
            <a:pPr lvl="1"/>
            <a:r>
              <a:rPr lang="de-AT" dirty="0"/>
              <a:t>Stich, Wirnsberger: Front-End</a:t>
            </a:r>
          </a:p>
          <a:p>
            <a:pPr lvl="1"/>
            <a:r>
              <a:rPr lang="de-AT" dirty="0"/>
              <a:t>Steinberger, </a:t>
            </a:r>
            <a:r>
              <a:rPr lang="de-AT" dirty="0" err="1"/>
              <a:t>Mautendorfer</a:t>
            </a:r>
            <a:r>
              <a:rPr lang="de-AT" dirty="0"/>
              <a:t>: </a:t>
            </a:r>
            <a:r>
              <a:rPr lang="de-AT" dirty="0" err="1"/>
              <a:t>Buisness-Logic</a:t>
            </a:r>
            <a:endParaRPr lang="de-AT" dirty="0"/>
          </a:p>
          <a:p>
            <a:r>
              <a:rPr lang="de-AT" dirty="0"/>
              <a:t>Webservice (Node.js, Express)</a:t>
            </a:r>
          </a:p>
          <a:p>
            <a:pPr lvl="1"/>
            <a:r>
              <a:rPr lang="de-AT" dirty="0"/>
              <a:t>Alle: Nicht genau spezifiziert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76A1D-93C5-4521-A579-D609FD33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5B7F5-7628-432E-A516-BBAAA126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/>
              <a:t>5AHIF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77B02B-03FF-4521-B120-D96B5BE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0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E5ED5-1B5D-4A79-9761-7D963BF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A2ABF-3654-436A-9F31-DC79B4A1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28B12-AB77-4E8B-80CF-28C3F7B7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/>
              <a:t>5AHIF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08F6B-5C13-45E5-BE25-0835727E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FE78532-5ED7-4AD3-9799-BEEDDE4A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66" y="1766945"/>
            <a:ext cx="3869635" cy="19348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A8147C7-49D6-4690-A2DA-88286A5B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439104"/>
            <a:ext cx="4657725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674C6C5-48D6-4706-83F7-547D5B0A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61" y="4285004"/>
            <a:ext cx="1732722" cy="17327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22944D0-70E2-44BD-B694-CCE129AE5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19" y="4269945"/>
            <a:ext cx="2640703" cy="17628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9429C1F-B949-49D2-97A4-6EE4189C6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419" y="4165583"/>
            <a:ext cx="1971562" cy="19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6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F8B8F-94DF-4805-BCE5-8CCF0118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Datenmodell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51545D-49A1-414D-8251-99BDE9DEF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58" b="27353"/>
          <a:stretch/>
        </p:blipFill>
        <p:spPr>
          <a:xfrm rot="5400000">
            <a:off x="3746511" y="1082215"/>
            <a:ext cx="4394175" cy="5486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7B8CB7-0AD0-4FB5-9503-4D9B167C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942A1-B88C-4269-B2DD-912A6502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/>
              <a:t>5AHIF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BDC673-B070-47D4-9845-23370FA5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2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D4D74-E902-4EEA-B1D3-5A6D0EE0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Danke für Ihre Aufmerksamkeit</a:t>
            </a:r>
          </a:p>
        </p:txBody>
      </p:sp>
      <p:pic>
        <p:nvPicPr>
          <p:cNvPr id="8" name="Inhaltsplatzhalter 7" descr="Ein Bild, das Auto, Transport enthält.&#10;&#10;Automatisch generierte Beschreibung">
            <a:extLst>
              <a:ext uri="{FF2B5EF4-FFF2-40B4-BE49-F238E27FC236}">
                <a16:creationId xmlns:a16="http://schemas.microsoft.com/office/drawing/2014/main" id="{53E2AFB1-C17B-46D7-9512-EBE75C1F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564" y="1638299"/>
            <a:ext cx="6280830" cy="47106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DC84A-5810-44F0-BDFA-58BD57B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9/25/2019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73A9D-026B-4B32-B245-E9354607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err="1"/>
              <a:t>5AHIF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8C8E8-FFDE-40F4-A0DB-A0E9207A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3044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100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Ausschnitt</vt:lpstr>
      <vt:lpstr>Caring</vt:lpstr>
      <vt:lpstr>CARing Idee</vt:lpstr>
      <vt:lpstr>Arbeitsaufteilung/Meilensteine</vt:lpstr>
      <vt:lpstr>Technologien</vt:lpstr>
      <vt:lpstr>Datenmodell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Caring</dc:title>
  <dc:creator>Jonathan Steinberger</dc:creator>
  <cp:lastModifiedBy>Jonathan Steinberger</cp:lastModifiedBy>
  <cp:revision>5</cp:revision>
  <dcterms:created xsi:type="dcterms:W3CDTF">2019-09-25T06:16:18Z</dcterms:created>
  <dcterms:modified xsi:type="dcterms:W3CDTF">2019-09-25T06:55:02Z</dcterms:modified>
</cp:coreProperties>
</file>