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638B2-E4FA-4E83-B337-326EEBA1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7135B-149D-419D-AC77-624136CB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CF9AD-FE3F-49B7-852D-6C4892F0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4EF55-B485-45D9-BD98-8095041A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9714D-00E5-4345-9232-29AE798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5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DD7F-2FDF-48D4-AEB5-CDD1F125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5AD833-75ED-4A0D-A39F-86108C068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74922-451C-4085-A1E6-62E50AC6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C9BDE-87FB-4C1F-AB37-73A95595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80BAF3-6691-451C-A433-B30CB24B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420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C675A1-DD1B-421B-AE89-1DD1FE85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19EC6-59B7-466A-A434-88801079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2E209-9127-473E-A9C2-0D42D50B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B228C-8EF9-455B-91B6-7F618D93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B24C-F06F-4029-9F8E-07A20D60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5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E21A6-5D58-46AE-9500-09A0354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EE430-29CC-409A-9DC0-CA60DD0B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4C191-6DE9-4194-AB92-E4EF302A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0925F-0533-4E08-9466-F818A5ED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E12D5-F87F-4D99-9A98-63CF71FE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17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01E20-2C66-4F7E-8462-31C6C2B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7D4EF-3C67-4998-83F4-B21D142E5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DCF48-A8DC-40AB-9635-6CF2104B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A4C89-BB18-457D-A24A-1B55C95B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E134F-D924-4169-919D-CF137054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7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B4F6E-5590-496C-9938-51D124D0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FBCA6-3709-4DDB-929C-CBDFDEF4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0126E-B5CB-4BB8-902E-56680ED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550F7-5362-4A22-8C70-169E0175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F6C2A-6C6C-4B26-A3BA-7FEAFC29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2CBC59-32C1-4B3A-B2A3-05D7291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0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2E511-3760-4D58-933C-BC80DD2F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A3868-91F5-4F37-B18E-CF1FCAAD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CFDDD-F4C5-41A5-B8EA-DFBD8E18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E1E48C-E297-4AC7-A227-3C8A127BA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8B70B6-B0DC-43CE-A4FD-6FD39A51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4AB6D7-7F16-49F2-92CA-7FE78C9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9EFDDC-E835-46FB-AC18-E18FDB53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62E86A-5AEB-43C2-A66D-3222000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99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E5BA3-B94A-40CD-9D35-D62478AD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3398F9-A98B-4A0E-A9AA-27D21B5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AF179-EB1F-4D83-A28C-A6EFD952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B3278-BD99-4DB6-A5F2-0FE355D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0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3B163E-4367-4080-9DF3-5B6A4B6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C61B0-D96D-4AE7-AD91-76C45333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F2A34-FB66-46BD-AAF5-53D4D0F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7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B7DE2-60F3-4A07-A04C-FC70697C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F2938-5E91-4B73-922E-98987620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F46D5-D670-455C-97F0-30B09E5F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64D9F-6256-428F-8F88-CB95FC4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C319B6-4C62-4C46-98CC-3309DBED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EF7B42-06D6-41E8-87CE-D4B8CC06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609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D4A1-7113-46C0-8B78-B6FE4B3A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847AC8-9209-4F15-9BFB-C3E6A5AF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FA6A8B-6033-4B97-A792-B220BD80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7B7780-0B67-404C-B53C-51DBE83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1B17FB-54C7-4779-8F19-C8BABDE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BF95A-AAF1-4E1E-A5C6-38BC9507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6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12F752-78E4-4022-9C6B-E1BB833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B94405-A045-49F4-9836-686AC756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99308-456B-44BB-81F4-6CD02F81E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7D27-9F64-4978-B0FA-7EAE263BC87D}" type="datetimeFigureOut">
              <a:rPr lang="de-AT" smtClean="0"/>
              <a:t>23.10.2019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2964B-E642-4EDE-A857-AFE3BDA5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34374-7E99-44BA-A511-1933D752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CA5D-F679-47E2-AE52-3FB1E2EF08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99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C6A514CB-76BB-4297-8E05-F857612B2F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0DD5C1-67F3-4752-92CE-DF414E681722}"/>
              </a:ext>
            </a:extLst>
          </p:cNvPr>
          <p:cNvSpPr txBox="1"/>
          <p:nvPr/>
        </p:nvSpPr>
        <p:spPr>
          <a:xfrm>
            <a:off x="646356" y="836750"/>
            <a:ext cx="6864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753F19D-CFB3-42A8-A8E5-666235E75D54}"/>
              </a:ext>
            </a:extLst>
          </p:cNvPr>
          <p:cNvSpPr txBox="1"/>
          <p:nvPr/>
        </p:nvSpPr>
        <p:spPr>
          <a:xfrm>
            <a:off x="646356" y="2009165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Activities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F659B6-2EA5-440D-9BAF-5C053AF6C4A5}"/>
              </a:ext>
            </a:extLst>
          </p:cNvPr>
          <p:cNvSpPr txBox="1"/>
          <p:nvPr/>
        </p:nvSpPr>
        <p:spPr>
          <a:xfrm>
            <a:off x="646356" y="3178151"/>
            <a:ext cx="1181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Task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3A6FDE-090B-471D-8399-DBAB0B23620C}"/>
              </a:ext>
            </a:extLst>
          </p:cNvPr>
          <p:cNvSpPr txBox="1"/>
          <p:nvPr/>
        </p:nvSpPr>
        <p:spPr>
          <a:xfrm>
            <a:off x="646356" y="4353995"/>
            <a:ext cx="1404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Stories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C25C91-8F24-4BB2-9757-C16F8D225FD9}"/>
              </a:ext>
            </a:extLst>
          </p:cNvPr>
          <p:cNvSpPr/>
          <p:nvPr/>
        </p:nvSpPr>
        <p:spPr>
          <a:xfrm>
            <a:off x="2375647" y="64433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F3DF0F0-30E4-4813-B6BA-9B0FE1605121}"/>
              </a:ext>
            </a:extLst>
          </p:cNvPr>
          <p:cNvSpPr/>
          <p:nvPr/>
        </p:nvSpPr>
        <p:spPr>
          <a:xfrm>
            <a:off x="2375647" y="181675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Autos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verwalten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EC3E7D-81F5-4792-B64D-D9F7443387B4}"/>
              </a:ext>
            </a:extLst>
          </p:cNvPr>
          <p:cNvSpPr/>
          <p:nvPr/>
        </p:nvSpPr>
        <p:spPr>
          <a:xfrm>
            <a:off x="2375647" y="298916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Registrieren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5C01E69-FE10-4E02-9A20-DC560326CA78}"/>
              </a:ext>
            </a:extLst>
          </p:cNvPr>
          <p:cNvSpPr/>
          <p:nvPr/>
        </p:nvSpPr>
        <p:spPr>
          <a:xfrm>
            <a:off x="2375647" y="416158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Registrieren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2E704FA-9251-44B5-89D7-8A8A54D6BA1C}"/>
              </a:ext>
            </a:extLst>
          </p:cNvPr>
          <p:cNvSpPr/>
          <p:nvPr/>
        </p:nvSpPr>
        <p:spPr>
          <a:xfrm>
            <a:off x="3998032" y="4161583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Anmelden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096542-58D1-4015-91B9-01FC6D31C8E9}"/>
              </a:ext>
            </a:extLst>
          </p:cNvPr>
          <p:cNvSpPr/>
          <p:nvPr/>
        </p:nvSpPr>
        <p:spPr>
          <a:xfrm>
            <a:off x="5620417" y="4141277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User </a:t>
            </a:r>
          </a:p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Abmelden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75BFB1-F9AB-4105-9469-2316B879AEF0}"/>
              </a:ext>
            </a:extLst>
          </p:cNvPr>
          <p:cNvSpPr/>
          <p:nvPr/>
        </p:nvSpPr>
        <p:spPr>
          <a:xfrm>
            <a:off x="7242802" y="4141276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 mieten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82932FE-A243-49F5-9DF3-714D42F452A4}"/>
              </a:ext>
            </a:extLst>
          </p:cNvPr>
          <p:cNvSpPr/>
          <p:nvPr/>
        </p:nvSpPr>
        <p:spPr>
          <a:xfrm>
            <a:off x="8865187" y="4141275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09C16D-A157-4808-95C0-D293DA995ECE}"/>
              </a:ext>
            </a:extLst>
          </p:cNvPr>
          <p:cNvSpPr/>
          <p:nvPr/>
        </p:nvSpPr>
        <p:spPr>
          <a:xfrm>
            <a:off x="10487572" y="4141274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7DC3610-867F-4258-8B69-9A7EB28273EB}"/>
              </a:ext>
            </a:extLst>
          </p:cNvPr>
          <p:cNvSpPr/>
          <p:nvPr/>
        </p:nvSpPr>
        <p:spPr>
          <a:xfrm>
            <a:off x="3998032" y="2985739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Anmelden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D86369D-EE6B-420D-A6E6-0E19822BF31D}"/>
              </a:ext>
            </a:extLst>
          </p:cNvPr>
          <p:cNvSpPr/>
          <p:nvPr/>
        </p:nvSpPr>
        <p:spPr>
          <a:xfrm>
            <a:off x="5620417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Abmelden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13A47-3A52-4D1A-AC2B-F336D0C7EC32}"/>
              </a:ext>
            </a:extLst>
          </p:cNvPr>
          <p:cNvSpPr/>
          <p:nvPr/>
        </p:nvSpPr>
        <p:spPr>
          <a:xfrm>
            <a:off x="7242802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7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 mieten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DE5BDE1-53C4-423A-AA9D-BF21F56FFA2E}"/>
              </a:ext>
            </a:extLst>
          </p:cNvPr>
          <p:cNvSpPr/>
          <p:nvPr/>
        </p:nvSpPr>
        <p:spPr>
          <a:xfrm>
            <a:off x="8865187" y="2985738"/>
            <a:ext cx="1416424" cy="7541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3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Black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WIRNSBERGER Hannes, 5AHIF</dc:creator>
  <cp:lastModifiedBy>WIRNSBERGER Hannes, 5AHIF</cp:lastModifiedBy>
  <cp:revision>4</cp:revision>
  <dcterms:created xsi:type="dcterms:W3CDTF">2019-10-23T07:15:45Z</dcterms:created>
  <dcterms:modified xsi:type="dcterms:W3CDTF">2019-10-23T07:50:32Z</dcterms:modified>
</cp:coreProperties>
</file>