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20284-C497-4D55-843E-BBD57E1D0A08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3E1C1-7F3E-463C-BBDD-8403724FA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332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965C-1ED4-4446-B85B-8F0F01ED1D2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5AHIF Gruppe 3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5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0680-1E19-4B9E-B4A5-8D0BF554980A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5AHIF Gruppe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7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721C-0980-499D-8CDE-1B964BDC33F7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5AHIF Gruppe 3 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0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691F-E9C6-4693-BB74-E01CE3BA2591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5AHIF Gruppe 3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3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91EA-C963-4FF1-88F7-A383D1725D67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5AHIF Gruppe 3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9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E896-2D61-493E-AC1D-CD76C266FF3F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5AHIF Gruppe 3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9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7417-94E6-47BC-88AA-338991202B45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5AHIF Gruppe 3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6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820D-DA9F-4AB6-A8A3-D0492A6F9FF0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5AHIF Gruppe 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4938-B09D-4486-9FAA-34B4C685367C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5AHIF Gruppe 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7BD34068-9B58-4D39-BBBF-DCFDC7AFEDF4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5AHIF Gruppe 3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5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3AA0-DEB3-4DAD-A4F2-D02E14983634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5AHIF Gruppe 3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5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E5F9F1F-BE57-488C-8592-7A4EC8B108A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5AHIF Gruppe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487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82" r:id="rId5"/>
    <p:sldLayoutId id="2147483676" r:id="rId6"/>
    <p:sldLayoutId id="2147483677" r:id="rId7"/>
    <p:sldLayoutId id="2147483678" r:id="rId8"/>
    <p:sldLayoutId id="2147483681" r:id="rId9"/>
    <p:sldLayoutId id="2147483679" r:id="rId10"/>
    <p:sldLayoutId id="2147483680" r:id="rId11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B56FB-F832-4788-A257-05EBA094E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29AC1-3809-4A98-912B-7ADF2424F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252483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chemeClr val="tx1"/>
                </a:solidFill>
              </a:rPr>
              <a:t>Caring</a:t>
            </a:r>
            <a:r>
              <a:rPr lang="de-AT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1FFCBD-E3BB-441A-BEF1-AFC1DAFC3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792760"/>
            <a:ext cx="3403426" cy="1252482"/>
          </a:xfrm>
        </p:spPr>
        <p:txBody>
          <a:bodyPr>
            <a:normAutofit/>
          </a:bodyPr>
          <a:lstStyle/>
          <a:p>
            <a:pPr algn="ctr"/>
            <a:r>
              <a:rPr lang="de-AT" dirty="0" err="1"/>
              <a:t>Mautendorfer</a:t>
            </a:r>
            <a:r>
              <a:rPr lang="de-AT" dirty="0"/>
              <a:t>, Stich, Steinberger, Wirnsberger </a:t>
            </a:r>
          </a:p>
          <a:p>
            <a:pPr algn="ctr"/>
            <a:r>
              <a:rPr lang="de-AT" dirty="0"/>
              <a:t>5AHIF | HTL-Villach |2019/20</a:t>
            </a:r>
          </a:p>
        </p:txBody>
      </p:sp>
    </p:spTree>
    <p:extLst>
      <p:ext uri="{BB962C8B-B14F-4D97-AF65-F5344CB8AC3E}">
        <p14:creationId xmlns:p14="http://schemas.microsoft.com/office/powerpoint/2010/main" val="839272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20EA6-E40A-417D-988D-95311805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DatenBank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D97FD-4AA1-4EEB-BD7B-A14A27E5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5141193"/>
            <a:ext cx="11029615" cy="1188720"/>
          </a:xfrm>
        </p:spPr>
        <p:txBody>
          <a:bodyPr/>
          <a:lstStyle/>
          <a:p>
            <a:r>
              <a:rPr lang="de-AT" dirty="0"/>
              <a:t>Datenbank laut Datenmodell umgesetzt</a:t>
            </a:r>
          </a:p>
          <a:p>
            <a:r>
              <a:rPr lang="de-AT" dirty="0" err="1"/>
              <a:t>Auserdem</a:t>
            </a:r>
            <a:r>
              <a:rPr lang="de-AT" dirty="0"/>
              <a:t> </a:t>
            </a:r>
            <a:r>
              <a:rPr lang="de-AT" dirty="0" err="1"/>
              <a:t>Firebase</a:t>
            </a:r>
            <a:r>
              <a:rPr lang="de-AT" dirty="0"/>
              <a:t> Database initialisiert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FAB5467-B245-44B3-BB13-77067DAE6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82" y="1890876"/>
            <a:ext cx="7017836" cy="340616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6E5E1F-CC13-426A-B546-846B7A33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793-73F0-40FD-B977-BB157D0F284F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485FC8-5ACB-49AF-B5BD-8FED9A43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5AHIF 		Gruppe 3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A0B21F-4D76-46DA-81A8-4E9B6D85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6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F19C2-64B1-4F0A-A908-13DE6D17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99606"/>
          </a:xfrm>
        </p:spPr>
        <p:txBody>
          <a:bodyPr/>
          <a:lstStyle/>
          <a:p>
            <a:r>
              <a:rPr lang="de-AT" dirty="0"/>
              <a:t>Maps </a:t>
            </a:r>
            <a:r>
              <a:rPr lang="de-AT" dirty="0" err="1"/>
              <a:t>api</a:t>
            </a:r>
            <a:r>
              <a:rPr lang="de-AT" dirty="0"/>
              <a:t> </a:t>
            </a:r>
            <a:r>
              <a:rPr lang="de-AT" dirty="0" err="1"/>
              <a:t>integration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1989477-E1D9-48CD-99AC-C5D933B07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36" y="1833556"/>
            <a:ext cx="7743054" cy="435546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B269AEA-A022-4F14-B7B0-778346B65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17" t="6504" r="854"/>
          <a:stretch/>
        </p:blipFill>
        <p:spPr>
          <a:xfrm>
            <a:off x="2135354" y="2626119"/>
            <a:ext cx="7459906" cy="35297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3A2C39-F515-4CFF-A1FC-19747783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DAF-92E3-4F00-BA55-51F064A13420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A13FB1-296D-41CA-A732-C3584348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5AHIF 		Gruppe 3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DE6101-7936-44C6-B692-84F3621E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2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EA83A-CD91-4753-88DE-AB2FCF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Arbeitsaufteilung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EFD69-496E-4A79-9D62-D4332511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Wirnsberger: Webservices, Organisation</a:t>
            </a:r>
          </a:p>
          <a:p>
            <a:r>
              <a:rPr lang="de-AT" dirty="0" err="1"/>
              <a:t>Mautendorfer</a:t>
            </a:r>
            <a:r>
              <a:rPr lang="de-AT" dirty="0"/>
              <a:t>: DB, Team-Leitung, Scrum-Koordination</a:t>
            </a:r>
          </a:p>
          <a:p>
            <a:r>
              <a:rPr lang="de-AT" dirty="0"/>
              <a:t>Steinberger: Programmierer (</a:t>
            </a:r>
            <a:r>
              <a:rPr lang="de-AT" dirty="0" err="1"/>
              <a:t>WebService</a:t>
            </a:r>
            <a:r>
              <a:rPr lang="de-AT" dirty="0"/>
              <a:t>)</a:t>
            </a:r>
          </a:p>
          <a:p>
            <a:r>
              <a:rPr lang="de-AT" dirty="0"/>
              <a:t>Stich: Programmierer (Android App)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C39C5E-C88A-4C7A-AA76-05734229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3A98-A109-48BB-9985-C46EE32407A4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D3C35-588C-4354-9CCD-BD7DA055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5AHIF 		Gruppe 3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878774-4790-4B44-85BF-97B1CA47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065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434"/>
      </a:dk2>
      <a:lt2>
        <a:srgbClr val="E2E4E8"/>
      </a:lt2>
      <a:accent1>
        <a:srgbClr val="B19F78"/>
      </a:accent1>
      <a:accent2>
        <a:srgbClr val="C08C79"/>
      </a:accent2>
      <a:accent3>
        <a:srgbClr val="CB9199"/>
      </a:accent3>
      <a:accent4>
        <a:srgbClr val="C079A0"/>
      </a:accent4>
      <a:accent5>
        <a:srgbClr val="C98CC8"/>
      </a:accent5>
      <a:accent6>
        <a:srgbClr val="A479C0"/>
      </a:accent6>
      <a:hlink>
        <a:srgbClr val="697FAE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Tw Cen MT</vt:lpstr>
      <vt:lpstr>Wingdings 2</vt:lpstr>
      <vt:lpstr>DividendVTI</vt:lpstr>
      <vt:lpstr>Caring </vt:lpstr>
      <vt:lpstr>DatenBank</vt:lpstr>
      <vt:lpstr>Maps api integration</vt:lpstr>
      <vt:lpstr>Arbeitsaufteilung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Caring </dc:title>
  <dc:creator>Jonathan Steinberger</dc:creator>
  <cp:lastModifiedBy>Jonathan Steinberger</cp:lastModifiedBy>
  <cp:revision>3</cp:revision>
  <dcterms:created xsi:type="dcterms:W3CDTF">2019-11-11T07:23:39Z</dcterms:created>
  <dcterms:modified xsi:type="dcterms:W3CDTF">2019-11-11T07:58:08Z</dcterms:modified>
</cp:coreProperties>
</file>