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C7542-26D5-0809-56F5-B173989A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3E0E14-669E-FFCC-C159-0A548B78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3A5BC-0A76-1150-931C-2AA2D544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16993-F06C-1683-9326-48D42484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275EA-FF5C-3198-C7C5-5857DB9F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4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8B64-14DB-D7BC-BA99-7121E832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094A4F-D188-75D0-B4F6-BA0FC902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3AD15-D7A6-6FF9-FB7C-FC72461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2C8DF-BB20-E5CE-22E6-68EC42A2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28404-C56C-44ED-F03C-84DB14BA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828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F4D763-0B0E-953C-2FEE-1390E1105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4089AC-608D-92F4-4B49-09C1C72C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BCCBC-65C4-9BB0-209D-36D4251D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3076A-9D19-21C3-2F1B-2B70597A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C2F72-675C-110A-00F2-F63BAFF0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6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D5C84-A9B8-04FC-413E-4E01E9E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F0BC-7FBF-5109-1748-6CC38C8E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F35A9-845F-D022-27AF-408972A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9D615-142A-326F-DC7F-393C3B1F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0DCAF-A395-F0AC-BEA5-056C3310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2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C952-CB70-5487-2D43-3E3D33E4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0782F-CE45-CE67-9AD5-D023213C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A8A6A-FEEA-E35E-F378-5E2B4329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4537E-89A0-1CD7-72A4-EB6AFD36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E52F6-6537-B5B9-CEFC-3B2755A7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2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3C343-C56C-538C-E4F7-8E8EDA8D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3319-503B-5748-2D6D-4023A55E4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94559F-C797-284D-7031-B40C7E19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059C6-0B86-89FF-2CD4-B2B0C596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551FE-5F1B-18FD-892B-7655C7F8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4944-B4C2-A1E0-48E9-D0ADFB21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73606-88AC-3F79-90F7-CC841EC9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1C41E-5009-E50A-1CAC-05E22E34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43724-6871-B6DD-6B72-0FA8D0A0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872913-0398-AF2B-F6B7-05EC000DE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455BC0-3820-A4A6-8D06-95320051B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160612-5C30-8454-DE1D-8B519B0F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997832-6963-D644-FFE5-FDD485C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3B7FBB-2161-BE9F-CC02-8BD24701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1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56174-2615-CF35-54A3-1E2F85A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27B8F-C46A-F837-7F9E-49B8FAD4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E58233-FA08-EFE6-71F9-4B8C6BA7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FB812-4FB0-0A18-965D-911512F7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728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1FD319-6A9A-16D0-A961-4ED9448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B4AAA-5520-0CE1-F519-F6B34E10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C5AA5-7BD5-1F11-C6DD-53209999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10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BBF2-D4D5-A495-50FE-DF402651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75013-5F83-4F5C-D9CD-F4FA317A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B50224-EF0F-AC7C-4110-3830AA99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659857-7232-A6DB-C454-01BEEACF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7F148-97EA-3D47-43AD-BFCE7815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3C31E-E42D-F927-6E49-2C4C66F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3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738F-F3D5-6DAA-2447-580F2F61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1FA857-0AB8-448D-4904-9282A64A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B4F6DE-A46E-7249-D09A-D1A36FA57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E7DAD-D45B-3D6F-1EDD-DDC3E73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F942B-E935-4498-4E07-D676B420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931B0-83FA-7E93-CB9A-0EF7DFCE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9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DC9689-5598-6079-C0E8-12B13C77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4389F-6BC3-AEBE-4EA3-A555F725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45521-9DF9-1C26-8855-7ABB1BEA6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17AC5-2B74-6AF6-A9A6-2FE4DB3FE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9D84A-FD76-3163-2E4B-ED34AC61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9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28CFA-9A1E-78A9-2FD7-70473D24C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Mentoren-Programm ITP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58A7C8-0BA8-C304-8D2D-79CDBA669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82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6F542-6AFA-4D46-95C4-E3DCFD52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543E08-D3F1-4E03-BD74-3BC81BD10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1" y="512731"/>
            <a:ext cx="10070432" cy="5683059"/>
          </a:xfrm>
        </p:spPr>
      </p:pic>
    </p:spTree>
    <p:extLst>
      <p:ext uri="{BB962C8B-B14F-4D97-AF65-F5344CB8AC3E}">
        <p14:creationId xmlns:p14="http://schemas.microsoft.com/office/powerpoint/2010/main" val="107077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8C3A6-B905-2CC4-BBA8-3858EA48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 Arbeitspakete</a:t>
            </a:r>
            <a:endParaRPr lang="de-AT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24EE340-F942-3BDA-563D-F2300C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15070"/>
            <a:ext cx="6387805" cy="228429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924887-6170-9C09-8C2B-ADC345D2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446"/>
            <a:ext cx="6408425" cy="20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D5478-4580-98AB-F09C-D29E8EE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4E1D8E-BD32-DBCE-8DDC-3BAB6A53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5555"/>
            <a:ext cx="6104913" cy="191906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F8C865-8CF7-EC31-1521-11C648A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6319"/>
            <a:ext cx="6301563" cy="20802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ECA0B7-AD9D-6212-D17B-8EA5869A3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8581"/>
            <a:ext cx="6185062" cy="2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136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3EAA2-231B-CDDE-2470-0C256D26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92000" cy="5892800"/>
          </a:xfrm>
        </p:spPr>
        <p:txBody>
          <a:bodyPr/>
          <a:lstStyle/>
          <a:p>
            <a:r>
              <a:rPr lang="de-DE" dirty="0"/>
              <a:t>Design &amp; Layout – Fortschritt bisher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1786E-5C28-7657-0669-8C4A9012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488" cy="4503738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8053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5CA99-AB6B-457B-8FDB-810A6A3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9C1371-6CE1-468E-998B-4A47AE0D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-704" r="13599" b="30521"/>
          <a:stretch/>
        </p:blipFill>
        <p:spPr>
          <a:xfrm>
            <a:off x="1156746" y="930442"/>
            <a:ext cx="10129200" cy="51976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686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DF171-DFF4-4BCD-8882-DB627EA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94218D-9A2F-45D9-B44E-FDB13C58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926412" cy="5685062"/>
          </a:xfrm>
        </p:spPr>
      </p:pic>
    </p:spTree>
    <p:extLst>
      <p:ext uri="{BB962C8B-B14F-4D97-AF65-F5344CB8AC3E}">
        <p14:creationId xmlns:p14="http://schemas.microsoft.com/office/powerpoint/2010/main" val="38727509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C0F4D-26B8-4E94-BF44-9CFFF0BB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A7083F3-0F6E-40C5-84D4-2D79FCCB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2" y="1666962"/>
            <a:ext cx="6222089" cy="48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72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0665F-7FAD-4084-AF53-73121572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AE2A13-120F-4291-8B26-55B2B629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7" y="478270"/>
            <a:ext cx="10515600" cy="6014605"/>
          </a:xfrm>
        </p:spPr>
      </p:pic>
    </p:spTree>
    <p:extLst>
      <p:ext uri="{BB962C8B-B14F-4D97-AF65-F5344CB8AC3E}">
        <p14:creationId xmlns:p14="http://schemas.microsoft.com/office/powerpoint/2010/main" val="15481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21D86-E625-4D0F-AF5F-BF27137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218034-ED36-41C4-A7C7-647BBD36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8" y="365125"/>
            <a:ext cx="11034364" cy="5886854"/>
          </a:xfrm>
        </p:spPr>
      </p:pic>
    </p:spTree>
    <p:extLst>
      <p:ext uri="{BB962C8B-B14F-4D97-AF65-F5344CB8AC3E}">
        <p14:creationId xmlns:p14="http://schemas.microsoft.com/office/powerpoint/2010/main" val="3373315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Mentoren-Programm ITP</vt:lpstr>
      <vt:lpstr>- Arbeitspakete</vt:lpstr>
      <vt:lpstr>PowerPoint-Präsentation</vt:lpstr>
      <vt:lpstr>Design &amp; Layout – Fortschritt bisher</vt:lpstr>
      <vt:lpstr>PowerPoint-Präsentation</vt:lpstr>
      <vt:lpstr>PowerPoint-Präsentation</vt:lpstr>
      <vt:lpstr>Menü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Mentoren-Programm ITP</dc:title>
  <dc:creator>Tobias Teufel</dc:creator>
  <cp:lastModifiedBy>Tobias Teufel</cp:lastModifiedBy>
  <cp:revision>6</cp:revision>
  <dcterms:created xsi:type="dcterms:W3CDTF">2023-11-09T04:51:35Z</dcterms:created>
  <dcterms:modified xsi:type="dcterms:W3CDTF">2023-11-09T07:41:16Z</dcterms:modified>
</cp:coreProperties>
</file>