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41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55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795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70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55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095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2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034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98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34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261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1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1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2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03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96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506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C18B-B64D-4363-B3F8-4904739517FD}" type="datetimeFigureOut">
              <a:rPr lang="de-AT" smtClean="0"/>
              <a:t>09.11.2023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69C-1F5A-4034-BC37-A2E5717113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915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28CFA-9A1E-78A9-2FD7-70473D24C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Mentoren-Programm ITP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58A7C8-0BA8-C304-8D2D-79CDBA669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82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0665F-7FAD-4084-AF53-73121572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AE2A13-120F-4291-8B26-55B2B629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06918" cy="6295624"/>
          </a:xfrm>
        </p:spPr>
      </p:pic>
    </p:spTree>
    <p:extLst>
      <p:ext uri="{BB962C8B-B14F-4D97-AF65-F5344CB8AC3E}">
        <p14:creationId xmlns:p14="http://schemas.microsoft.com/office/powerpoint/2010/main" val="15481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21D86-E625-4D0F-AF5F-BF27137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9218034-ED36-41C4-A7C7-647BBD36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" y="0"/>
            <a:ext cx="11500887" cy="6135745"/>
          </a:xfrm>
        </p:spPr>
      </p:pic>
    </p:spTree>
    <p:extLst>
      <p:ext uri="{BB962C8B-B14F-4D97-AF65-F5344CB8AC3E}">
        <p14:creationId xmlns:p14="http://schemas.microsoft.com/office/powerpoint/2010/main" val="3373315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6F542-6AFA-4D46-95C4-E3DCFD52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543E08-D3F1-4E03-BD74-3BC81BD10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85"/>
            <a:ext cx="10744200" cy="6063287"/>
          </a:xfrm>
        </p:spPr>
      </p:pic>
    </p:spTree>
    <p:extLst>
      <p:ext uri="{BB962C8B-B14F-4D97-AF65-F5344CB8AC3E}">
        <p14:creationId xmlns:p14="http://schemas.microsoft.com/office/powerpoint/2010/main" val="107077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8C3A6-B905-2CC4-BBA8-3858EA48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- Arbeitspakete</a:t>
            </a:r>
            <a:endParaRPr lang="de-AT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24EE340-F942-3BDA-563D-F2300C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96409"/>
            <a:ext cx="6387805" cy="228429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E924887-6170-9C09-8C2B-ADC345D2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0" y="2024691"/>
            <a:ext cx="6408425" cy="20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D5478-4580-98AB-F09C-D29E8EE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4E1D8E-BD32-DBCE-8DDC-3BAB6A53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40350"/>
            <a:ext cx="6597669" cy="207396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F8C865-8CF7-EC31-1521-11C648A2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43503"/>
            <a:ext cx="6439790" cy="21258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ECA0B7-AD9D-6212-D17B-8EA5869A3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54" y="4598581"/>
            <a:ext cx="6338644" cy="20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136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18166-2957-483B-B5C8-ADEF9507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85" y="2935705"/>
            <a:ext cx="12603394" cy="1879033"/>
          </a:xfrm>
        </p:spPr>
        <p:txBody>
          <a:bodyPr>
            <a:normAutofit/>
          </a:bodyPr>
          <a:lstStyle/>
          <a:p>
            <a:r>
              <a:rPr lang="de-DE" sz="8000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41939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0D833-48E7-484E-9FEB-31CE9023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A56FC-FD4A-43B1-989C-7881CEA5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3EAA2-231B-CDDE-2470-0C256D26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192000" cy="5892800"/>
          </a:xfrm>
        </p:spPr>
        <p:txBody>
          <a:bodyPr>
            <a:normAutofit/>
          </a:bodyPr>
          <a:lstStyle/>
          <a:p>
            <a:r>
              <a:rPr lang="de-DE" sz="5400" dirty="0"/>
              <a:t>Design &amp; Layout – Fortschritt bisher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2728053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5CA99-AB6B-457B-8FDB-810A6A3B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79C1371-6CE1-468E-998B-4A47AE0D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-704" r="13599" b="30521"/>
          <a:stretch/>
        </p:blipFill>
        <p:spPr>
          <a:xfrm>
            <a:off x="0" y="0"/>
            <a:ext cx="11303027" cy="5799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686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DF171-DFF4-4BCD-8882-DB627EA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794218D-9A2F-45D9-B44E-FDB13C58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1"/>
            <a:ext cx="11546304" cy="6007595"/>
          </a:xfrm>
        </p:spPr>
      </p:pic>
    </p:spTree>
    <p:extLst>
      <p:ext uri="{BB962C8B-B14F-4D97-AF65-F5344CB8AC3E}">
        <p14:creationId xmlns:p14="http://schemas.microsoft.com/office/powerpoint/2010/main" val="3872750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C0F4D-26B8-4E94-BF44-9CFFF0BB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A7083F3-0F6E-40C5-84D4-2D79FCCB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22" y="1666962"/>
            <a:ext cx="6222089" cy="48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72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13</Words>
  <Application>Microsoft Office PowerPoint</Application>
  <PresentationFormat>Breitbild</PresentationFormat>
  <Paragraphs>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Mentoren-Programm ITP</vt:lpstr>
      <vt:lpstr>- Arbeitspakete</vt:lpstr>
      <vt:lpstr>PowerPoint-Präsentation</vt:lpstr>
      <vt:lpstr>Datenbank</vt:lpstr>
      <vt:lpstr>PowerPoint-Präsentation</vt:lpstr>
      <vt:lpstr>Design &amp; Layout – Fortschritt bisher</vt:lpstr>
      <vt:lpstr>PowerPoint-Präsentation</vt:lpstr>
      <vt:lpstr>PowerPoint-Präsentation</vt:lpstr>
      <vt:lpstr>Menü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Mentoren-Programm ITP</dc:title>
  <dc:creator>Tobias Teufel</dc:creator>
  <cp:lastModifiedBy>Tobias Teufel</cp:lastModifiedBy>
  <cp:revision>8</cp:revision>
  <dcterms:created xsi:type="dcterms:W3CDTF">2023-11-09T04:51:35Z</dcterms:created>
  <dcterms:modified xsi:type="dcterms:W3CDTF">2023-11-09T08:06:36Z</dcterms:modified>
</cp:coreProperties>
</file>