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5"/>
  </p:notesMasterIdLst>
  <p:sldIdLst>
    <p:sldId id="265" r:id="rId4"/>
    <p:sldId id="270" r:id="rId5"/>
    <p:sldId id="271" r:id="rId6"/>
    <p:sldId id="272" r:id="rId7"/>
    <p:sldId id="276" r:id="rId8"/>
    <p:sldId id="274" r:id="rId9"/>
    <p:sldId id="275" r:id="rId10"/>
    <p:sldId id="260" r:id="rId11"/>
    <p:sldId id="261" r:id="rId12"/>
    <p:sldId id="278" r:id="rId13"/>
    <p:sldId id="279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ED64-7645-4EBC-9A5C-71D463C7474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BE54D-6DFE-4228-B00B-273FC016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BE54D-6DFE-4228-B00B-273FC0169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5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689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718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74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96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00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16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45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23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481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9136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069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851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460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747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628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8193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108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32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2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7414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8987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816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75744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6642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53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4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4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8ED1-2A42-4245-8E5E-D20B5B842DE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5669-D852-4C66-AD12-E732B0A2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/>
          <p:nvPr/>
        </p:nvPicPr>
        <p:blipFill>
          <a:blip r:embed="rId14"/>
          <a:stretch/>
        </p:blipFill>
        <p:spPr>
          <a:xfrm>
            <a:off x="301440" y="6235200"/>
            <a:ext cx="887040" cy="488160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/>
          <p:nvPr/>
        </p:nvPicPr>
        <p:blipFill>
          <a:blip r:embed="rId15"/>
          <a:stretch/>
        </p:blipFill>
        <p:spPr>
          <a:xfrm>
            <a:off x="-167040" y="-171360"/>
            <a:ext cx="12372480" cy="7558920"/>
          </a:xfrm>
          <a:prstGeom prst="rect">
            <a:avLst/>
          </a:prstGeom>
          <a:ln>
            <a:noFill/>
          </a:ln>
        </p:spPr>
      </p:pic>
      <p:pic>
        <p:nvPicPr>
          <p:cNvPr id="2" name="Picture 4"/>
          <p:cNvPicPr/>
          <p:nvPr/>
        </p:nvPicPr>
        <p:blipFill>
          <a:blip r:embed="rId16"/>
          <a:stretch/>
        </p:blipFill>
        <p:spPr>
          <a:xfrm>
            <a:off x="911520" y="5878440"/>
            <a:ext cx="3261600" cy="7891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41324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3"/>
          <p:cNvPicPr/>
          <p:nvPr/>
        </p:nvPicPr>
        <p:blipFill>
          <a:blip r:embed="rId14"/>
          <a:stretch/>
        </p:blipFill>
        <p:spPr>
          <a:xfrm>
            <a:off x="301440" y="6235200"/>
            <a:ext cx="887040" cy="488160"/>
          </a:xfrm>
          <a:prstGeom prst="rect">
            <a:avLst/>
          </a:prstGeom>
          <a:ln>
            <a:noFill/>
          </a:ln>
        </p:spPr>
      </p:pic>
      <p:pic>
        <p:nvPicPr>
          <p:cNvPr id="77" name="Picture 3"/>
          <p:cNvPicPr/>
          <p:nvPr/>
        </p:nvPicPr>
        <p:blipFill>
          <a:blip r:embed="rId15"/>
          <a:srcRect l="18328" r="11043"/>
          <a:stretch/>
        </p:blipFill>
        <p:spPr>
          <a:xfrm>
            <a:off x="0" y="228600"/>
            <a:ext cx="12189600" cy="390456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264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mix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t.com/content/ccc/resource/technical/document/user_manual/group0/04/8d/48/5d/d9/19/44/c1/DM00337697/files/DM00337697.pdf/jcr:content/translations/en.DM00337697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225280" y="16876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3600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Node-Red application with FP-CLD-WATSON1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25280" y="340236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06917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5994866"/>
            <a:ext cx="836616" cy="6340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51364" y="-108479"/>
            <a:ext cx="8234547" cy="121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Sensor Node </a:t>
            </a:r>
            <a:r>
              <a:rPr lang="en-IN" spc="-1" dirty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D</a:t>
            </a: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ata in Node-RED </a:t>
            </a: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Dashboard </a:t>
            </a:r>
            <a:r>
              <a:rPr lang="en-IN" spc="-1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(contd.)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1308" y="92190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4.   Edit IBM </a:t>
            </a:r>
            <a:r>
              <a:rPr lang="en-US" sz="1800" dirty="0" err="1" smtClean="0">
                <a:solidFill>
                  <a:srgbClr val="002060"/>
                </a:solidFill>
              </a:rPr>
              <a:t>IoT</a:t>
            </a:r>
            <a:r>
              <a:rPr lang="en-US" sz="1800" dirty="0" smtClean="0">
                <a:solidFill>
                  <a:srgbClr val="002060"/>
                </a:solidFill>
              </a:rPr>
              <a:t> Node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Enter your </a:t>
            </a:r>
            <a:r>
              <a:rPr lang="en-US" sz="1400" b="1" dirty="0" smtClean="0">
                <a:solidFill>
                  <a:srgbClr val="002060"/>
                </a:solidFill>
              </a:rPr>
              <a:t>API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</a:rPr>
              <a:t>Key</a:t>
            </a:r>
            <a:r>
              <a:rPr lang="en-US" sz="1400" dirty="0" smtClean="0">
                <a:solidFill>
                  <a:srgbClr val="002060"/>
                </a:solidFill>
              </a:rPr>
              <a:t> and </a:t>
            </a:r>
            <a:r>
              <a:rPr lang="en-US" sz="1400" b="1" dirty="0" smtClean="0">
                <a:solidFill>
                  <a:srgbClr val="002060"/>
                </a:solidFill>
              </a:rPr>
              <a:t>Authentication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</a:rPr>
              <a:t>Token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Enter your organization_id.messaging.internetofthings.ibmcloud.com in Server Name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5.   Click on </a:t>
            </a:r>
            <a:r>
              <a:rPr lang="en-US" sz="1800" b="1" dirty="0" smtClean="0">
                <a:solidFill>
                  <a:srgbClr val="002060"/>
                </a:solidFill>
              </a:rPr>
              <a:t>update</a:t>
            </a:r>
            <a:r>
              <a:rPr lang="en-US" sz="1800" dirty="0" smtClean="0">
                <a:solidFill>
                  <a:srgbClr val="002060"/>
                </a:solidFill>
              </a:rPr>
              <a:t> and </a:t>
            </a:r>
            <a:r>
              <a:rPr lang="en-US" sz="1800" b="1" dirty="0" smtClean="0">
                <a:solidFill>
                  <a:srgbClr val="002060"/>
                </a:solidFill>
              </a:rPr>
              <a:t>deploy</a:t>
            </a:r>
            <a:r>
              <a:rPr lang="en-US" sz="1800" dirty="0" smtClean="0">
                <a:solidFill>
                  <a:srgbClr val="002060"/>
                </a:solidFill>
              </a:rPr>
              <a:t> new changes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6.   Open Node-RED Dashboard and </a:t>
            </a:r>
            <a:r>
              <a:rPr lang="en-US" sz="1800" b="1" dirty="0" smtClean="0">
                <a:solidFill>
                  <a:srgbClr val="002060"/>
                </a:solidFill>
              </a:rPr>
              <a:t>visualize</a:t>
            </a:r>
            <a:r>
              <a:rPr lang="en-US" sz="1800" dirty="0" smtClean="0">
                <a:solidFill>
                  <a:srgbClr val="002060"/>
                </a:solidFill>
              </a:rPr>
              <a:t> Data.</a:t>
            </a:r>
          </a:p>
          <a:p>
            <a:pPr marL="914400" lvl="1" indent="-457200" fontAlgn="base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l="31730" t="11083" r="34646"/>
          <a:stretch/>
        </p:blipFill>
        <p:spPr>
          <a:xfrm>
            <a:off x="8521191" y="2133186"/>
            <a:ext cx="2921331" cy="41664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l="74519" t="6463" b="56433"/>
          <a:stretch/>
        </p:blipFill>
        <p:spPr bwMode="auto">
          <a:xfrm>
            <a:off x="1255604" y="2773106"/>
            <a:ext cx="3031387" cy="3437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2946" y="2990380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Open Dashboard tab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8195" y="4168784"/>
            <a:ext cx="331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Click on icon to open Node-RED Dashboard in browser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3487" y="6351460"/>
            <a:ext cx="447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Node-RED Dashboard with Sensor Node Data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97927" y="3200933"/>
            <a:ext cx="665019" cy="88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17796" y="3633850"/>
            <a:ext cx="415636" cy="2731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133433" y="3747623"/>
            <a:ext cx="903337" cy="4914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109000" y="4281120"/>
            <a:ext cx="7770600" cy="136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4000" spc="-1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1389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344" y="543257"/>
            <a:ext cx="10515600" cy="905534"/>
          </a:xfrm>
        </p:spPr>
        <p:txBody>
          <a:bodyPr>
            <a:normAutofit fontScale="90000"/>
          </a:bodyPr>
          <a:lstStyle/>
          <a:p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Purpose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5994866"/>
            <a:ext cx="836616" cy="634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344" y="1108797"/>
            <a:ext cx="11103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show Sensor Node </a:t>
            </a:r>
            <a:r>
              <a:rPr lang="en-US" dirty="0">
                <a:solidFill>
                  <a:srgbClr val="002060"/>
                </a:solidFill>
              </a:rPr>
              <a:t>data in </a:t>
            </a:r>
            <a:r>
              <a:rPr lang="en-US" dirty="0" smtClean="0">
                <a:solidFill>
                  <a:srgbClr val="002060"/>
                </a:solidFill>
              </a:rPr>
              <a:t>IBM Watson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Registered Mode.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To do this we are using Node-RED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Node-RED is a browser based flow editor.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It makes our programming easier as it allows to Drag and Drop the software commands and wire them together in order to make them communicate.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It focuses on the creating rather than doing.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The flow created in Node-RED are stored using JSON which can be easily imported and exported for sharing with others.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t="34472" r="29087" b="31223"/>
          <a:stretch/>
        </p:blipFill>
        <p:spPr>
          <a:xfrm>
            <a:off x="2779817" y="4406364"/>
            <a:ext cx="5354781" cy="21038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6363" y="6259601"/>
            <a:ext cx="352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Node-RED flow in Node-RED editor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980704" y="365125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Getting Started with Node-RED on IBM </a:t>
            </a:r>
            <a:r>
              <a:rPr lang="en-IN" spc="-1" dirty="0" err="1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Bluemix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4618" y="16906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32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5994866"/>
            <a:ext cx="836616" cy="6340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790" y="1690688"/>
            <a:ext cx="111034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Log in to or register for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Bluemix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https://www.bluemix.net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 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Watson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IoT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Platform Starter Boilerplate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Open 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Catalog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by selecting the Catalog Tab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 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Boilerplate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Category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 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Internet of Things Platform Starter Boilerplate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On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nternet of Things Platform starter page, verify the selections for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create an 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Click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create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to add Node-RED to your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Bluemix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organization.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From your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Bluemix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dashboard, open your Node-RED instance by clicking 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Route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link that is listed for your Watson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oT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Starter App.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Click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 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our Node-RED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low Editor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to open the editor.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80705" y="144441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Launch the Watson </a:t>
            </a:r>
            <a:r>
              <a:rPr lang="en-US" sz="1800" dirty="0" err="1" smtClean="0">
                <a:solidFill>
                  <a:srgbClr val="002060"/>
                </a:solidFill>
              </a:rPr>
              <a:t>IoT</a:t>
            </a:r>
            <a:r>
              <a:rPr lang="en-US" sz="1800" dirty="0" smtClean="0">
                <a:solidFill>
                  <a:srgbClr val="002060"/>
                </a:solidFill>
              </a:rPr>
              <a:t> Platform dashboard.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Scroll to the Services section and click the name of your Node-RED Watson </a:t>
            </a:r>
            <a:r>
              <a:rPr lang="en-US" sz="1800" dirty="0" err="1" smtClean="0">
                <a:solidFill>
                  <a:srgbClr val="002060"/>
                </a:solidFill>
              </a:rPr>
              <a:t>IoT</a:t>
            </a:r>
            <a:r>
              <a:rPr lang="en-US" sz="1800" dirty="0" smtClean="0">
                <a:solidFill>
                  <a:srgbClr val="002060"/>
                </a:solidFill>
              </a:rPr>
              <a:t> Platform instance. The instance name usually ends with </a:t>
            </a:r>
            <a:r>
              <a:rPr lang="en-US" sz="1800" i="1" dirty="0" smtClean="0">
                <a:solidFill>
                  <a:srgbClr val="002060"/>
                </a:solidFill>
              </a:rPr>
              <a:t>-</a:t>
            </a:r>
            <a:r>
              <a:rPr lang="en-US" sz="1800" i="1" dirty="0" err="1" smtClean="0">
                <a:solidFill>
                  <a:srgbClr val="002060"/>
                </a:solidFill>
              </a:rPr>
              <a:t>iotf</a:t>
            </a:r>
            <a:r>
              <a:rPr lang="en-US" sz="1800" i="1" dirty="0" smtClean="0">
                <a:solidFill>
                  <a:srgbClr val="002060"/>
                </a:solidFill>
              </a:rPr>
              <a:t>-service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Click </a:t>
            </a:r>
            <a:r>
              <a:rPr lang="en-US" sz="1800" b="1" dirty="0" smtClean="0">
                <a:solidFill>
                  <a:srgbClr val="002060"/>
                </a:solidFill>
              </a:rPr>
              <a:t>Launch Dashboard</a:t>
            </a:r>
            <a:r>
              <a:rPr lang="en-US" sz="1800" dirty="0" smtClean="0">
                <a:solidFill>
                  <a:srgbClr val="002060"/>
                </a:solidFill>
              </a:rPr>
              <a:t> to open the Watson </a:t>
            </a:r>
            <a:r>
              <a:rPr lang="en-US" sz="1800" dirty="0" err="1" smtClean="0">
                <a:solidFill>
                  <a:srgbClr val="002060"/>
                </a:solidFill>
              </a:rPr>
              <a:t>IoT</a:t>
            </a:r>
            <a:r>
              <a:rPr lang="en-US" sz="1800" dirty="0" smtClean="0">
                <a:solidFill>
                  <a:srgbClr val="002060"/>
                </a:solidFill>
              </a:rPr>
              <a:t> Platform dashboard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Create a device type.</a:t>
            </a:r>
          </a:p>
          <a:p>
            <a:pPr marL="342900" indent="-342900" fontAlgn="base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From the main menu, select </a:t>
            </a:r>
            <a:r>
              <a:rPr lang="en-US" sz="1800" b="1" dirty="0" smtClean="0">
                <a:solidFill>
                  <a:srgbClr val="002060"/>
                </a:solidFill>
              </a:rPr>
              <a:t>Devices</a:t>
            </a:r>
            <a:r>
              <a:rPr lang="en-US" sz="1800" dirty="0" smtClean="0">
                <a:solidFill>
                  <a:srgbClr val="002060"/>
                </a:solidFill>
              </a:rPr>
              <a:t>, and then click </a:t>
            </a:r>
            <a:r>
              <a:rPr lang="en-US" sz="1800" b="1" dirty="0" smtClean="0">
                <a:solidFill>
                  <a:srgbClr val="002060"/>
                </a:solidFill>
              </a:rPr>
              <a:t>Add Device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</a:p>
          <a:p>
            <a:pPr marL="914400" lvl="1" indent="-457200" fontAlgn="base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6404" r="3114" b="52757"/>
          <a:stretch/>
        </p:blipFill>
        <p:spPr>
          <a:xfrm>
            <a:off x="2429493" y="3789891"/>
            <a:ext cx="6554190" cy="2625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5994866"/>
            <a:ext cx="836616" cy="634067"/>
          </a:xfrm>
          <a:prstGeom prst="rect">
            <a:avLst/>
          </a:prstGeom>
        </p:spPr>
      </p:pic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980705" y="76946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Adding a device in Watson </a:t>
            </a:r>
            <a:r>
              <a:rPr lang="en-IN" spc="-1" dirty="0" err="1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IoT</a:t>
            </a: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 Platform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92146" y="3620087"/>
            <a:ext cx="197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Click to </a:t>
            </a:r>
            <a:r>
              <a:rPr lang="en-US" b="1" dirty="0" smtClean="0">
                <a:solidFill>
                  <a:srgbClr val="002060"/>
                </a:solidFill>
              </a:rPr>
              <a:t>Add Device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061738" y="4073236"/>
            <a:ext cx="1115415" cy="66501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80705" y="144441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In the add device page, click Create Device type.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In the Create Device </a:t>
            </a:r>
            <a:r>
              <a:rPr lang="en-US" sz="1800" dirty="0">
                <a:solidFill>
                  <a:srgbClr val="002060"/>
                </a:solidFill>
              </a:rPr>
              <a:t>T</a:t>
            </a:r>
            <a:r>
              <a:rPr lang="en-US" sz="1800" dirty="0" smtClean="0">
                <a:solidFill>
                  <a:srgbClr val="002060"/>
                </a:solidFill>
              </a:rPr>
              <a:t>ype Page, click Create </a:t>
            </a:r>
            <a:r>
              <a:rPr lang="en-US" sz="1800" dirty="0">
                <a:solidFill>
                  <a:srgbClr val="002060"/>
                </a:solidFill>
              </a:rPr>
              <a:t>D</a:t>
            </a:r>
            <a:r>
              <a:rPr lang="en-US" sz="1800" dirty="0" smtClean="0">
                <a:solidFill>
                  <a:srgbClr val="002060"/>
                </a:solidFill>
              </a:rPr>
              <a:t>evice Type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Enter a unique name and description for your device, and click next.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Defining a Template and meta data  on the next two pages is optional.</a:t>
            </a:r>
          </a:p>
          <a:p>
            <a:pPr marL="342900" indent="-342900" fontAlgn="base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Click create to add a device type.</a:t>
            </a:r>
          </a:p>
          <a:p>
            <a:pPr marL="914400" lvl="1" indent="-457200" fontAlgn="base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5994866"/>
            <a:ext cx="836616" cy="634067"/>
          </a:xfrm>
          <a:prstGeom prst="rect">
            <a:avLst/>
          </a:prstGeom>
        </p:spPr>
      </p:pic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980705" y="76946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Adding a device in Watson </a:t>
            </a:r>
            <a:r>
              <a:rPr lang="en-IN" spc="-1" dirty="0" err="1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IoT</a:t>
            </a: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Platform (contd.)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4"/>
          <a:srcRect l="6890" t="25848" r="3206" b="52265"/>
          <a:stretch/>
        </p:blipFill>
        <p:spPr bwMode="auto">
          <a:xfrm>
            <a:off x="4765961" y="3725690"/>
            <a:ext cx="6626432" cy="2586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581401" y="5598428"/>
            <a:ext cx="1086467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74276" y="5229096"/>
            <a:ext cx="19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Your added Device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9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13782" t="27932" r="27725" b="36423"/>
          <a:stretch/>
        </p:blipFill>
        <p:spPr bwMode="auto">
          <a:xfrm>
            <a:off x="2481941" y="2149434"/>
            <a:ext cx="6032665" cy="3646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5994866"/>
            <a:ext cx="836616" cy="634067"/>
          </a:xfrm>
          <a:prstGeom prst="rect">
            <a:avLst/>
          </a:prstGeom>
        </p:spPr>
      </p:pic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933203" y="314452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Adding a device in Watson </a:t>
            </a:r>
            <a:r>
              <a:rPr lang="en-IN" spc="-1" dirty="0" err="1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IoT</a:t>
            </a: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Platform (contd.)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80705" y="144441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Save your device credentials, you will need it for further use.</a:t>
            </a:r>
          </a:p>
          <a:p>
            <a:pPr marL="914400" lvl="1" indent="-457200" fontAlgn="base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5994866"/>
            <a:ext cx="836616" cy="6340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1753" y="121128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From the Watson </a:t>
            </a:r>
            <a:r>
              <a:rPr lang="en-US" sz="1800" dirty="0" err="1" smtClean="0">
                <a:solidFill>
                  <a:srgbClr val="002060"/>
                </a:solidFill>
              </a:rPr>
              <a:t>IoT</a:t>
            </a:r>
            <a:r>
              <a:rPr lang="en-US" sz="1800" dirty="0" smtClean="0">
                <a:solidFill>
                  <a:srgbClr val="002060"/>
                </a:solidFill>
              </a:rPr>
              <a:t> platform dashboard, Select Apps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Click on the </a:t>
            </a:r>
            <a:r>
              <a:rPr lang="en-US" sz="1800" b="1" dirty="0" smtClean="0">
                <a:solidFill>
                  <a:srgbClr val="002060"/>
                </a:solidFill>
              </a:rPr>
              <a:t>Generate API Key </a:t>
            </a:r>
            <a:r>
              <a:rPr lang="en-US" sz="1800" dirty="0" smtClean="0">
                <a:solidFill>
                  <a:srgbClr val="002060"/>
                </a:solidFill>
              </a:rPr>
              <a:t>button on the right of the Dashboard.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Save </a:t>
            </a:r>
            <a:r>
              <a:rPr lang="en-US" sz="1800" b="1" dirty="0" smtClean="0">
                <a:solidFill>
                  <a:srgbClr val="002060"/>
                </a:solidFill>
              </a:rPr>
              <a:t>API Key </a:t>
            </a:r>
            <a:r>
              <a:rPr lang="en-US" sz="1800" dirty="0" smtClean="0">
                <a:solidFill>
                  <a:srgbClr val="002060"/>
                </a:solidFill>
              </a:rPr>
              <a:t>and</a:t>
            </a:r>
            <a:r>
              <a:rPr lang="en-US" sz="1800" b="1" dirty="0" smtClean="0">
                <a:solidFill>
                  <a:srgbClr val="002060"/>
                </a:solidFill>
              </a:rPr>
              <a:t> Authentication Token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</a:p>
          <a:p>
            <a:endParaRPr lang="en-US" sz="18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0173" t="17619" r="12505" b="61751"/>
          <a:stretch/>
        </p:blipFill>
        <p:spPr>
          <a:xfrm>
            <a:off x="6661192" y="3548847"/>
            <a:ext cx="5530808" cy="216318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/>
          <a:srcRect t="8554" r="4647" b="48505"/>
          <a:stretch/>
        </p:blipFill>
        <p:spPr bwMode="auto">
          <a:xfrm>
            <a:off x="541565" y="3548847"/>
            <a:ext cx="5667375" cy="2343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33203" y="3144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1372590" y="0"/>
            <a:ext cx="10515600" cy="121128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Generate an API Key for your Device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70816" y="4191990"/>
            <a:ext cx="4056537" cy="90252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39003" y="3280844"/>
            <a:ext cx="24617" cy="85746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6545" y="3309069"/>
            <a:ext cx="24617" cy="85746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74875" y="2962520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Save these values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9982" y="2974993"/>
            <a:ext cx="25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Click to Generate API Key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Click on </a:t>
            </a: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start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and follow the same instructions as written on section 2.7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5994866"/>
            <a:ext cx="836616" cy="6340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31967" y="296884"/>
            <a:ext cx="7177643" cy="121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Starting Sensor node in </a:t>
            </a:r>
            <a:r>
              <a:rPr lang="en-IN" spc="-1" dirty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R</a:t>
            </a: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egistered Mode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" y="5994866"/>
            <a:ext cx="836616" cy="6340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51364" y="-108479"/>
            <a:ext cx="8234547" cy="121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IN" spc="-1" dirty="0" smtClean="0">
                <a:solidFill>
                  <a:srgbClr val="39A9DC"/>
                </a:solidFill>
                <a:uFill>
                  <a:solidFill>
                    <a:srgbClr val="FFFFFF"/>
                  </a:solidFill>
                </a:uFill>
              </a:rPr>
              <a:t>Sensor node data in Node-RED Dashboard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6939" y="99315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Open your Node-RED editor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Install Node-RED dashboard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Open the Right Navigation Pane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Select </a:t>
            </a:r>
            <a:r>
              <a:rPr lang="en-US" sz="1400" b="1" dirty="0" smtClean="0">
                <a:solidFill>
                  <a:srgbClr val="002060"/>
                </a:solidFill>
              </a:rPr>
              <a:t>Manage </a:t>
            </a:r>
            <a:r>
              <a:rPr lang="en-US" sz="1400" b="1" dirty="0">
                <a:solidFill>
                  <a:srgbClr val="002060"/>
                </a:solidFill>
              </a:rPr>
              <a:t>P</a:t>
            </a:r>
            <a:r>
              <a:rPr lang="en-US" sz="1400" b="1" dirty="0" smtClean="0">
                <a:solidFill>
                  <a:srgbClr val="002060"/>
                </a:solidFill>
              </a:rPr>
              <a:t>alette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Go to </a:t>
            </a:r>
            <a:r>
              <a:rPr lang="en-US" sz="1400" b="1" dirty="0" smtClean="0">
                <a:solidFill>
                  <a:srgbClr val="002060"/>
                </a:solidFill>
              </a:rPr>
              <a:t>Install </a:t>
            </a:r>
            <a:r>
              <a:rPr lang="en-US" sz="1400" dirty="0" smtClean="0">
                <a:solidFill>
                  <a:srgbClr val="002060"/>
                </a:solidFill>
              </a:rPr>
              <a:t>tab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</a:rPr>
              <a:t>I</a:t>
            </a:r>
            <a:r>
              <a:rPr lang="en-US" sz="1400" dirty="0" smtClean="0">
                <a:solidFill>
                  <a:srgbClr val="002060"/>
                </a:solidFill>
              </a:rPr>
              <a:t>nstall </a:t>
            </a:r>
            <a:r>
              <a:rPr lang="en-US" sz="1400" b="1" dirty="0" smtClean="0">
                <a:solidFill>
                  <a:srgbClr val="002060"/>
                </a:solidFill>
              </a:rPr>
              <a:t>Node-RED</a:t>
            </a:r>
            <a:r>
              <a:rPr lang="en-US" sz="1400" dirty="0" smtClean="0">
                <a:solidFill>
                  <a:srgbClr val="002060"/>
                </a:solidFill>
              </a:rPr>
              <a:t> dashboard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Import flow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Open the Right Navigation </a:t>
            </a:r>
            <a:r>
              <a:rPr lang="en-US" sz="1400" dirty="0">
                <a:solidFill>
                  <a:srgbClr val="002060"/>
                </a:solidFill>
              </a:rPr>
              <a:t>P</a:t>
            </a:r>
            <a:r>
              <a:rPr lang="en-US" sz="1400" dirty="0" smtClean="0">
                <a:solidFill>
                  <a:srgbClr val="002060"/>
                </a:solidFill>
              </a:rPr>
              <a:t>ane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Select Import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Paste JSON </a:t>
            </a:r>
            <a:r>
              <a:rPr lang="en-US" sz="1400" dirty="0">
                <a:solidFill>
                  <a:srgbClr val="002060"/>
                </a:solidFill>
              </a:rPr>
              <a:t>D</a:t>
            </a:r>
            <a:r>
              <a:rPr lang="en-US" sz="1400" dirty="0" smtClean="0">
                <a:solidFill>
                  <a:srgbClr val="002060"/>
                </a:solidFill>
              </a:rPr>
              <a:t>ata on Clipboard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rgbClr val="002060"/>
                </a:solidFill>
              </a:rPr>
              <a:t>Click on </a:t>
            </a:r>
            <a:r>
              <a:rPr lang="en-US" sz="1400" dirty="0">
                <a:solidFill>
                  <a:srgbClr val="002060"/>
                </a:solidFill>
              </a:rPr>
              <a:t>I</a:t>
            </a:r>
            <a:r>
              <a:rPr lang="en-US" sz="1400" dirty="0" smtClean="0">
                <a:solidFill>
                  <a:srgbClr val="002060"/>
                </a:solidFill>
              </a:rPr>
              <a:t>mport button.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19392" t="6254" r="801" b="13076"/>
          <a:stretch/>
        </p:blipFill>
        <p:spPr bwMode="auto">
          <a:xfrm>
            <a:off x="5073486" y="1736871"/>
            <a:ext cx="6231823" cy="4892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11032703" y="1216849"/>
            <a:ext cx="142441" cy="43778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009849" y="1682047"/>
            <a:ext cx="402770" cy="373272"/>
          </a:xfrm>
          <a:prstGeom prst="rect">
            <a:avLst/>
          </a:prstGeom>
          <a:noFill/>
          <a:ln w="38100">
            <a:solidFill>
              <a:srgbClr val="257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64635" y="918138"/>
            <a:ext cx="228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Right Navigation Pane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7705" y="4975161"/>
            <a:ext cx="285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Install Node-RED dashboard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44739" y="5485013"/>
            <a:ext cx="3819896" cy="73765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72000" y="5344493"/>
            <a:ext cx="1061606" cy="50934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๠๹๎๷๬๾๾๴๱๴๰๯"/>
  <p:tag name="DATETIME" val="฼฻ฺ฽เฺ฽฻฼โหห฼โๅ฽฼๛๘หำ๒๘๟ึเๅ฾฻ิ"/>
  <p:tag name="DONEBY" val="๞๟๧ກ๬๽๾๳๹๰฼"/>
  <p:tag name="IPADDRESS" val="๏๗๓๎๢๏฻โ฽฼"/>
  <p:tag name="APPVER" val="฾ู฻"/>
  <p:tag name="RANDOM" val="11"/>
  <p:tag name="CHECKSUM" val="฿฿ไ฾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457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1_Office Theme</vt:lpstr>
      <vt:lpstr>2_Office Theme</vt:lpstr>
      <vt:lpstr>PowerPoint Presentation</vt:lpstr>
      <vt:lpstr>Purpose </vt:lpstr>
      <vt:lpstr> Getting Started with Node-RED on IBM Bluemix </vt:lpstr>
      <vt:lpstr> Adding a device in Watson IoT Platform </vt:lpstr>
      <vt:lpstr> Adding a device in Watson IoT Platform (contd.) </vt:lpstr>
      <vt:lpstr> Adding a device in Watson IoT Platform (contd.) </vt:lpstr>
      <vt:lpstr> Generate an API Key for your Device </vt:lpstr>
      <vt:lpstr>PowerPoint Presentation</vt:lpstr>
      <vt:lpstr>PowerPoint Presentation</vt:lpstr>
      <vt:lpstr>PowerPoint Presentation</vt:lpstr>
      <vt:lpstr>PowerPoint Presentation</vt:lpstr>
    </vt:vector>
  </TitlesOfParts>
  <Company>STMicroelectronics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start node red</dc:title>
  <dc:creator>Geetika VARSHNEY1</dc:creator>
  <cp:lastModifiedBy>Geetika VARSHNEY1</cp:lastModifiedBy>
  <cp:revision>52</cp:revision>
  <dcterms:created xsi:type="dcterms:W3CDTF">2017-10-25T11:04:51Z</dcterms:created>
  <dcterms:modified xsi:type="dcterms:W3CDTF">2017-10-30T08:53:14Z</dcterms:modified>
</cp:coreProperties>
</file>