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C5E53-0818-904F-A8AF-FE1F40ADA849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754-2DA9-794E-9976-14DD8C2C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D7754-2DA9-794E-9976-14DD8C2C45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D7754-2DA9-794E-9976-14DD8C2C4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6B97-2BE8-D045-9EB1-6167D833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3ED17-DE2C-D14C-8E42-5C9B0586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C646-027A-5942-9F06-A4F2A42F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47F1-AE84-B04A-A1D6-4E22BB91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6645-040E-9F42-8AF5-4B541F0F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9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C381-7880-D342-A735-D2366825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A825-3DFA-C347-A605-8CBA96742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B23F-42E1-1340-9D8E-4DC02DC0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C106-BD4B-C945-983C-F9D5EB5D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5C35-C657-F645-9B8E-AC85F281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A1676-9BB8-E745-9496-7B665F4E6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09BCE-4482-3948-ACC9-65699BA59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0A7B-A573-2D4D-A8DA-3F4FA870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17B4-E0A5-A241-8A71-1B3E7E1C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5385-9D6D-4F41-96FA-ADDBC07D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A831-4F13-EA4C-9B44-47630665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C710-AF2E-2443-8073-5B15D2EA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DF646-6161-2644-A80B-2AA93676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06BA-5A54-6D41-B19C-1D8CB1C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24FA-8AAF-E140-A5F7-52B7988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1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1D6B-3F6A-774E-8995-E7D86D71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AC1FA-8C08-DF44-AF4A-478E5578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7667-C249-D543-8FAD-1EFB4957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7B26-D64E-4A47-B7DE-9D96C5EA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E500-B57C-9B43-B6B8-F2764CDC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A8D7-E1F8-7644-B304-05B67F43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31FA-354D-1C4A-9B2C-726766918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040A-A3E2-AD42-A181-141413FB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6C34B-9647-B043-8B72-3EE882D8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3A549-A4AF-4948-B987-12331CB5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9E04B-4842-8648-870A-75255336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B724-7699-9944-A42C-B348F071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B1E41-359F-B64C-AD23-31564460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1B187-6802-E74A-B376-1FC7F837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C5177-2938-3F47-A523-429FEFC85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46447-AF2C-B24B-9033-01568CC77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5C7A0-9BD2-1040-B34E-1B044F76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FEDE-81AC-0942-BAE5-C8371D01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C81B4-84A6-884F-AFDA-A0B00E3A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C080-CC17-5A45-AD1B-F0FB4D1B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C900B-52E8-A542-83EA-3DA7514A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0DD70-F607-BA4B-A013-468CC22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30312-58ED-4446-BC42-DC3D8CEF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97D82-9692-9D44-96E0-AF40565E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2F613-F794-D84D-BC97-7A7EBD5A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D161-DC89-754C-8DC1-D5CEA605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CCA0-76DB-D84E-9D15-D90CAC87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0B2D-936F-5546-9ADF-286D6CD8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DCE9E-7147-7C42-A618-87AE45D5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A1F60-4FB2-1E4B-A4A4-27F93D92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1E351-C106-B043-8439-2636077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4419C-A7AE-D343-9396-A522A23D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F311-E145-6743-934D-13161057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CD14A-7FBD-614E-829F-7C6C56356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5943-CEA5-BC44-A54B-7B7BD5F5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8658B-8EB0-4F47-A510-D749B265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B5BC4-FF19-6F4C-8107-44F46EA4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A5D19-BF3D-5449-A4AE-3DF28E33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2E7ED-5DF9-8149-AF74-923C19E2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7896F-1E44-8F44-8877-B745D9D2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272D-65D4-7E49-9A8C-D29175ABC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EF2C-4A4D-064B-BB27-9071FCD9FF20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36847-96E9-3442-91A4-987083CA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F226-A29E-FD49-8C4C-F2C6C4E79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8E77-957F-FB46-92BC-2FE8B9E4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95A78C-51EE-E44C-BD8A-E911304C9A5C}"/>
              </a:ext>
            </a:extLst>
          </p:cNvPr>
          <p:cNvCxnSpPr/>
          <p:nvPr/>
        </p:nvCxnSpPr>
        <p:spPr>
          <a:xfrm>
            <a:off x="1371887" y="1909111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77234-8520-6042-9BD5-38BE1AF4A665}"/>
              </a:ext>
            </a:extLst>
          </p:cNvPr>
          <p:cNvCxnSpPr/>
          <p:nvPr/>
        </p:nvCxnSpPr>
        <p:spPr>
          <a:xfrm>
            <a:off x="1396601" y="4907797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77AE0F-3EBE-C747-8301-8ED7945E1FF9}"/>
              </a:ext>
            </a:extLst>
          </p:cNvPr>
          <p:cNvSpPr/>
          <p:nvPr/>
        </p:nvSpPr>
        <p:spPr>
          <a:xfrm>
            <a:off x="2175076" y="1736114"/>
            <a:ext cx="345990" cy="341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66CBFD-036E-E647-8EC2-613EEE21BCB1}"/>
              </a:ext>
            </a:extLst>
          </p:cNvPr>
          <p:cNvSpPr/>
          <p:nvPr/>
        </p:nvSpPr>
        <p:spPr>
          <a:xfrm>
            <a:off x="2187433" y="4724532"/>
            <a:ext cx="345990" cy="341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70A231-E90C-7947-8816-AB82629559DB}"/>
              </a:ext>
            </a:extLst>
          </p:cNvPr>
          <p:cNvCxnSpPr/>
          <p:nvPr/>
        </p:nvCxnSpPr>
        <p:spPr>
          <a:xfrm>
            <a:off x="2533423" y="1908745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4AC8F-BB6D-7E4A-96DE-B12948E6D17B}"/>
              </a:ext>
            </a:extLst>
          </p:cNvPr>
          <p:cNvCxnSpPr/>
          <p:nvPr/>
        </p:nvCxnSpPr>
        <p:spPr>
          <a:xfrm>
            <a:off x="2533423" y="4907797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AF3D1-7AEE-9D49-9FDC-4FBBC57A35BC}"/>
              </a:ext>
            </a:extLst>
          </p:cNvPr>
          <p:cNvSpPr/>
          <p:nvPr/>
        </p:nvSpPr>
        <p:spPr>
          <a:xfrm>
            <a:off x="3324255" y="1558387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7AA8C-3F46-0E45-82B5-D41460CFA779}"/>
              </a:ext>
            </a:extLst>
          </p:cNvPr>
          <p:cNvSpPr/>
          <p:nvPr/>
        </p:nvSpPr>
        <p:spPr>
          <a:xfrm>
            <a:off x="3324255" y="4565982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E3DFA3-26DC-144F-A6B4-31E584A8A9DD}"/>
              </a:ext>
            </a:extLst>
          </p:cNvPr>
          <p:cNvCxnSpPr>
            <a:cxnSpLocks/>
          </p:cNvCxnSpPr>
          <p:nvPr/>
        </p:nvCxnSpPr>
        <p:spPr>
          <a:xfrm>
            <a:off x="4614530" y="1907021"/>
            <a:ext cx="121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4C76E0-1ADA-D945-B5B6-5B4858CB1045}"/>
              </a:ext>
            </a:extLst>
          </p:cNvPr>
          <p:cNvCxnSpPr>
            <a:cxnSpLocks/>
          </p:cNvCxnSpPr>
          <p:nvPr/>
        </p:nvCxnSpPr>
        <p:spPr>
          <a:xfrm>
            <a:off x="4614530" y="4919155"/>
            <a:ext cx="121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3CCCB-4F20-1F44-BFF6-46F71E482F5D}"/>
              </a:ext>
            </a:extLst>
          </p:cNvPr>
          <p:cNvCxnSpPr>
            <a:cxnSpLocks/>
          </p:cNvCxnSpPr>
          <p:nvPr/>
        </p:nvCxnSpPr>
        <p:spPr>
          <a:xfrm>
            <a:off x="5139069" y="4026445"/>
            <a:ext cx="68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87DCE7-267A-C04B-8E0F-047CBD6E417F}"/>
              </a:ext>
            </a:extLst>
          </p:cNvPr>
          <p:cNvCxnSpPr>
            <a:cxnSpLocks/>
          </p:cNvCxnSpPr>
          <p:nvPr/>
        </p:nvCxnSpPr>
        <p:spPr>
          <a:xfrm>
            <a:off x="5139068" y="2783079"/>
            <a:ext cx="68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C4CE1C-FC02-D34E-94FC-C579A8F5F97A}"/>
              </a:ext>
            </a:extLst>
          </p:cNvPr>
          <p:cNvCxnSpPr>
            <a:cxnSpLocks/>
          </p:cNvCxnSpPr>
          <p:nvPr/>
        </p:nvCxnSpPr>
        <p:spPr>
          <a:xfrm flipV="1">
            <a:off x="5135948" y="4026445"/>
            <a:ext cx="0" cy="8832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66BB94-E5C5-3144-887D-443D0B2977DA}"/>
              </a:ext>
            </a:extLst>
          </p:cNvPr>
          <p:cNvCxnSpPr>
            <a:cxnSpLocks/>
          </p:cNvCxnSpPr>
          <p:nvPr/>
        </p:nvCxnSpPr>
        <p:spPr>
          <a:xfrm flipV="1">
            <a:off x="5135948" y="1907021"/>
            <a:ext cx="0" cy="8832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54EC03C-5A4D-9B4F-A94D-F781D530145C}"/>
              </a:ext>
            </a:extLst>
          </p:cNvPr>
          <p:cNvSpPr/>
          <p:nvPr/>
        </p:nvSpPr>
        <p:spPr>
          <a:xfrm>
            <a:off x="5826641" y="1570448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45865-CE93-D747-B1F3-63D3F190FBEB}"/>
              </a:ext>
            </a:extLst>
          </p:cNvPr>
          <p:cNvSpPr/>
          <p:nvPr/>
        </p:nvSpPr>
        <p:spPr>
          <a:xfrm>
            <a:off x="5829412" y="2445272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F9A12-1ABB-144F-A61B-930737F52E34}"/>
              </a:ext>
            </a:extLst>
          </p:cNvPr>
          <p:cNvSpPr/>
          <p:nvPr/>
        </p:nvSpPr>
        <p:spPr>
          <a:xfrm>
            <a:off x="5854993" y="3678349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27A7A-CF33-3F46-AE5A-AF94D8DA1DA2}"/>
              </a:ext>
            </a:extLst>
          </p:cNvPr>
          <p:cNvSpPr/>
          <p:nvPr/>
        </p:nvSpPr>
        <p:spPr>
          <a:xfrm>
            <a:off x="5857764" y="4553173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4336B7-2C86-AE4D-ADC8-31F3A6BD9021}"/>
              </a:ext>
            </a:extLst>
          </p:cNvPr>
          <p:cNvCxnSpPr/>
          <p:nvPr/>
        </p:nvCxnSpPr>
        <p:spPr>
          <a:xfrm>
            <a:off x="7152501" y="1907387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39EC932-A92F-4541-9A2C-A928D26E4B2E}"/>
              </a:ext>
            </a:extLst>
          </p:cNvPr>
          <p:cNvSpPr/>
          <p:nvPr/>
        </p:nvSpPr>
        <p:spPr>
          <a:xfrm>
            <a:off x="7955690" y="1734390"/>
            <a:ext cx="345990" cy="341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8C81E0-6F91-C84A-B832-A14217B68CB7}"/>
              </a:ext>
            </a:extLst>
          </p:cNvPr>
          <p:cNvCxnSpPr>
            <a:cxnSpLocks/>
          </p:cNvCxnSpPr>
          <p:nvPr/>
        </p:nvCxnSpPr>
        <p:spPr>
          <a:xfrm>
            <a:off x="8314037" y="1907021"/>
            <a:ext cx="1369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623134-3231-6F4E-B516-48A234DF16A4}"/>
              </a:ext>
            </a:extLst>
          </p:cNvPr>
          <p:cNvCxnSpPr>
            <a:cxnSpLocks/>
          </p:cNvCxnSpPr>
          <p:nvPr/>
        </p:nvCxnSpPr>
        <p:spPr>
          <a:xfrm>
            <a:off x="7155134" y="4923153"/>
            <a:ext cx="1283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0081CB1-84FE-6E4D-9054-E4E3899F9709}"/>
              </a:ext>
            </a:extLst>
          </p:cNvPr>
          <p:cNvSpPr/>
          <p:nvPr/>
        </p:nvSpPr>
        <p:spPr>
          <a:xfrm>
            <a:off x="8438610" y="4750156"/>
            <a:ext cx="345990" cy="341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EBEECF-6081-1B46-A0B9-B71DD716511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8784600" y="4921064"/>
            <a:ext cx="901679" cy="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D5FCCD-390A-5942-952D-983A1F8C9769}"/>
              </a:ext>
            </a:extLst>
          </p:cNvPr>
          <p:cNvCxnSpPr>
            <a:stCxn id="9" idx="1"/>
            <a:endCxn id="9" idx="5"/>
          </p:cNvCxnSpPr>
          <p:nvPr/>
        </p:nvCxnSpPr>
        <p:spPr>
          <a:xfrm>
            <a:off x="2225745" y="1786172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D958FD-881E-0343-A900-77742EF2CEB1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2225745" y="1786172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0FBDF9-B0DD-F048-92D3-080D14284F92}"/>
              </a:ext>
            </a:extLst>
          </p:cNvPr>
          <p:cNvCxnSpPr>
            <a:cxnSpLocks/>
            <a:stCxn id="10" idx="1"/>
            <a:endCxn id="10" idx="5"/>
          </p:cNvCxnSpPr>
          <p:nvPr/>
        </p:nvCxnSpPr>
        <p:spPr>
          <a:xfrm>
            <a:off x="2238102" y="4774590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208343-0F1A-3F4B-8B9C-7F1EB181C749}"/>
              </a:ext>
            </a:extLst>
          </p:cNvPr>
          <p:cNvCxnSpPr>
            <a:cxnSpLocks/>
            <a:stCxn id="10" idx="7"/>
            <a:endCxn id="10" idx="3"/>
          </p:cNvCxnSpPr>
          <p:nvPr/>
        </p:nvCxnSpPr>
        <p:spPr>
          <a:xfrm flipH="1">
            <a:off x="2238102" y="4774590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221FC7-7B90-4040-990C-A29C0DAA8C67}"/>
              </a:ext>
            </a:extLst>
          </p:cNvPr>
          <p:cNvCxnSpPr>
            <a:cxnSpLocks/>
            <a:stCxn id="36" idx="1"/>
            <a:endCxn id="36" idx="5"/>
          </p:cNvCxnSpPr>
          <p:nvPr/>
        </p:nvCxnSpPr>
        <p:spPr>
          <a:xfrm>
            <a:off x="8006359" y="1784448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D6EBA4-64B9-6443-99FF-A8460A423EF1}"/>
              </a:ext>
            </a:extLst>
          </p:cNvPr>
          <p:cNvCxnSpPr>
            <a:cxnSpLocks/>
            <a:stCxn id="36" idx="7"/>
            <a:endCxn id="36" idx="3"/>
          </p:cNvCxnSpPr>
          <p:nvPr/>
        </p:nvCxnSpPr>
        <p:spPr>
          <a:xfrm flipH="1">
            <a:off x="8006359" y="1784448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BA5A06-B44D-3A48-9A03-8B6F391456AB}"/>
              </a:ext>
            </a:extLst>
          </p:cNvPr>
          <p:cNvCxnSpPr>
            <a:cxnSpLocks/>
            <a:stCxn id="40" idx="1"/>
            <a:endCxn id="40" idx="5"/>
          </p:cNvCxnSpPr>
          <p:nvPr/>
        </p:nvCxnSpPr>
        <p:spPr>
          <a:xfrm>
            <a:off x="8489279" y="4800214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418A1C-E751-D948-ADD4-7A09FAD91CBD}"/>
              </a:ext>
            </a:extLst>
          </p:cNvPr>
          <p:cNvCxnSpPr>
            <a:cxnSpLocks/>
            <a:stCxn id="40" idx="7"/>
            <a:endCxn id="40" idx="3"/>
          </p:cNvCxnSpPr>
          <p:nvPr/>
        </p:nvCxnSpPr>
        <p:spPr>
          <a:xfrm flipH="1">
            <a:off x="8489279" y="4800214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8CE293D-C357-254A-AC4B-88F51D39AF77}"/>
              </a:ext>
            </a:extLst>
          </p:cNvPr>
          <p:cNvSpPr/>
          <p:nvPr/>
        </p:nvSpPr>
        <p:spPr>
          <a:xfrm>
            <a:off x="2104116" y="1751408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43A077-1270-8A4B-97DC-60C69DB6FBFF}"/>
              </a:ext>
            </a:extLst>
          </p:cNvPr>
          <p:cNvSpPr/>
          <p:nvPr/>
        </p:nvSpPr>
        <p:spPr>
          <a:xfrm>
            <a:off x="2224463" y="1641350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-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458D1B-E4B3-8C4A-9582-11B7BBDE377E}"/>
              </a:ext>
            </a:extLst>
          </p:cNvPr>
          <p:cNvSpPr/>
          <p:nvPr/>
        </p:nvSpPr>
        <p:spPr>
          <a:xfrm>
            <a:off x="2130768" y="4741549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0DAA461-28A5-D249-9F53-64DB8562B223}"/>
              </a:ext>
            </a:extLst>
          </p:cNvPr>
          <p:cNvSpPr/>
          <p:nvPr/>
        </p:nvSpPr>
        <p:spPr>
          <a:xfrm>
            <a:off x="2244955" y="4841950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-</a:t>
            </a:r>
            <a:endParaRPr lang="en-US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AE4637-927B-BE41-92C2-4CECBA36DA37}"/>
              </a:ext>
            </a:extLst>
          </p:cNvPr>
          <p:cNvSpPr/>
          <p:nvPr/>
        </p:nvSpPr>
        <p:spPr>
          <a:xfrm>
            <a:off x="8369208" y="4767362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41FEE4C-839D-E84C-B2CE-525193342267}"/>
              </a:ext>
            </a:extLst>
          </p:cNvPr>
          <p:cNvSpPr/>
          <p:nvPr/>
        </p:nvSpPr>
        <p:spPr>
          <a:xfrm>
            <a:off x="7896492" y="1751408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CF668D4-74D7-4144-89A9-466DB2ED0531}"/>
              </a:ext>
            </a:extLst>
          </p:cNvPr>
          <p:cNvSpPr/>
          <p:nvPr/>
        </p:nvSpPr>
        <p:spPr>
          <a:xfrm>
            <a:off x="8002531" y="1858668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77F7A21-EEC1-8D40-82B5-7593DADB6297}"/>
              </a:ext>
            </a:extLst>
          </p:cNvPr>
          <p:cNvSpPr/>
          <p:nvPr/>
        </p:nvSpPr>
        <p:spPr>
          <a:xfrm>
            <a:off x="8466144" y="4669693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9AF8962-255E-D64F-BC0D-F48395385B09}"/>
              </a:ext>
            </a:extLst>
          </p:cNvPr>
          <p:cNvCxnSpPr>
            <a:cxnSpLocks/>
          </p:cNvCxnSpPr>
          <p:nvPr/>
        </p:nvCxnSpPr>
        <p:spPr>
          <a:xfrm flipV="1">
            <a:off x="8128685" y="2059186"/>
            <a:ext cx="0" cy="196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3DB31B-901D-8C4D-9868-37198F26D14D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7145268" y="4031523"/>
            <a:ext cx="98341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4E7E50-6BBB-5844-AECD-D45EFC3AF24F}"/>
              </a:ext>
            </a:extLst>
          </p:cNvPr>
          <p:cNvCxnSpPr>
            <a:cxnSpLocks/>
          </p:cNvCxnSpPr>
          <p:nvPr/>
        </p:nvCxnSpPr>
        <p:spPr>
          <a:xfrm flipH="1">
            <a:off x="7127191" y="2795694"/>
            <a:ext cx="148178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2531F9-59E8-204F-B37B-EE7A7A0F260E}"/>
              </a:ext>
            </a:extLst>
          </p:cNvPr>
          <p:cNvCxnSpPr>
            <a:cxnSpLocks/>
          </p:cNvCxnSpPr>
          <p:nvPr/>
        </p:nvCxnSpPr>
        <p:spPr>
          <a:xfrm>
            <a:off x="8608973" y="2798445"/>
            <a:ext cx="0" cy="194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B7C4F26-E9FB-0346-A912-9FF4502718B8}"/>
              </a:ext>
            </a:extLst>
          </p:cNvPr>
          <p:cNvCxnSpPr>
            <a:cxnSpLocks/>
          </p:cNvCxnSpPr>
          <p:nvPr/>
        </p:nvCxnSpPr>
        <p:spPr>
          <a:xfrm flipH="1">
            <a:off x="2346452" y="1177047"/>
            <a:ext cx="651841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D49043B-69B1-2542-A0A4-882C85DEE194}"/>
              </a:ext>
            </a:extLst>
          </p:cNvPr>
          <p:cNvCxnSpPr>
            <a:cxnSpLocks/>
          </p:cNvCxnSpPr>
          <p:nvPr/>
        </p:nvCxnSpPr>
        <p:spPr>
          <a:xfrm>
            <a:off x="2350805" y="1177047"/>
            <a:ext cx="0" cy="54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D279363-5C71-7646-9216-6F130EE27019}"/>
              </a:ext>
            </a:extLst>
          </p:cNvPr>
          <p:cNvCxnSpPr>
            <a:cxnSpLocks/>
          </p:cNvCxnSpPr>
          <p:nvPr/>
        </p:nvCxnSpPr>
        <p:spPr>
          <a:xfrm flipV="1">
            <a:off x="8864868" y="1177047"/>
            <a:ext cx="0" cy="7282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57CD5A5-04C2-254D-94EB-49CF241A59F4}"/>
              </a:ext>
            </a:extLst>
          </p:cNvPr>
          <p:cNvCxnSpPr>
            <a:cxnSpLocks/>
          </p:cNvCxnSpPr>
          <p:nvPr/>
        </p:nvCxnSpPr>
        <p:spPr>
          <a:xfrm flipV="1">
            <a:off x="2359510" y="5060893"/>
            <a:ext cx="0" cy="57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57847E0-7D57-FA44-A7BC-A15B73C1FCDD}"/>
              </a:ext>
            </a:extLst>
          </p:cNvPr>
          <p:cNvCxnSpPr>
            <a:cxnSpLocks/>
          </p:cNvCxnSpPr>
          <p:nvPr/>
        </p:nvCxnSpPr>
        <p:spPr>
          <a:xfrm flipH="1">
            <a:off x="2358675" y="5637803"/>
            <a:ext cx="664016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D952B08-77F0-3C47-ADD0-EF3497608077}"/>
              </a:ext>
            </a:extLst>
          </p:cNvPr>
          <p:cNvCxnSpPr>
            <a:cxnSpLocks/>
          </p:cNvCxnSpPr>
          <p:nvPr/>
        </p:nvCxnSpPr>
        <p:spPr>
          <a:xfrm flipV="1">
            <a:off x="8998841" y="4919194"/>
            <a:ext cx="0" cy="71860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CD635F-54CA-7B4A-B4F0-604D7BD86F7A}"/>
                  </a:ext>
                </a:extLst>
              </p:cNvPr>
              <p:cNvSpPr txBox="1"/>
              <p:nvPr/>
            </p:nvSpPr>
            <p:spPr>
              <a:xfrm>
                <a:off x="3573578" y="1637912"/>
                <a:ext cx="791627" cy="53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3CD635F-54CA-7B4A-B4F0-604D7BD8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78" y="1637912"/>
                <a:ext cx="791627" cy="534762"/>
              </a:xfrm>
              <a:prstGeom prst="rect">
                <a:avLst/>
              </a:prstGeom>
              <a:blipFill>
                <a:blip r:embed="rId3"/>
                <a:stretch>
                  <a:fillRect l="-9375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EC3C71-9F7B-D148-92BD-A683AA2F267F}"/>
                  </a:ext>
                </a:extLst>
              </p:cNvPr>
              <p:cNvSpPr txBox="1"/>
              <p:nvPr/>
            </p:nvSpPr>
            <p:spPr>
              <a:xfrm>
                <a:off x="3587194" y="4664393"/>
                <a:ext cx="791627" cy="53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EC3C71-9F7B-D148-92BD-A683AA2F2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194" y="4664393"/>
                <a:ext cx="791627" cy="534762"/>
              </a:xfrm>
              <a:prstGeom prst="rect">
                <a:avLst/>
              </a:prstGeom>
              <a:blipFill>
                <a:blip r:embed="rId4"/>
                <a:stretch>
                  <a:fillRect l="-9375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D7D322-1DE3-2742-9120-34FA3CA527BC}"/>
                  </a:ext>
                </a:extLst>
              </p:cNvPr>
              <p:cNvSpPr txBox="1"/>
              <p:nvPr/>
            </p:nvSpPr>
            <p:spPr>
              <a:xfrm>
                <a:off x="733196" y="1537658"/>
                <a:ext cx="590996" cy="53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D7D322-1DE3-2742-9120-34FA3CA52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96" y="1537658"/>
                <a:ext cx="590996" cy="534762"/>
              </a:xfrm>
              <a:prstGeom prst="rect">
                <a:avLst/>
              </a:prstGeom>
              <a:blipFill>
                <a:blip r:embed="rId5"/>
                <a:stretch>
                  <a:fillRect l="-14894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EA4169A-73A8-2B40-964A-69D15418BDD7}"/>
                  </a:ext>
                </a:extLst>
              </p:cNvPr>
              <p:cNvSpPr txBox="1"/>
              <p:nvPr/>
            </p:nvSpPr>
            <p:spPr>
              <a:xfrm>
                <a:off x="812663" y="4580719"/>
                <a:ext cx="590995" cy="53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EA4169A-73A8-2B40-964A-69D15418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63" y="4580719"/>
                <a:ext cx="590995" cy="534762"/>
              </a:xfrm>
              <a:prstGeom prst="rect">
                <a:avLst/>
              </a:prstGeom>
              <a:blipFill>
                <a:blip r:embed="rId6"/>
                <a:stretch>
                  <a:fillRect l="-1458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E4654C-94FC-D54A-ADCA-E31783E8A6A3}"/>
                  </a:ext>
                </a:extLst>
              </p:cNvPr>
              <p:cNvSpPr txBox="1"/>
              <p:nvPr/>
            </p:nvSpPr>
            <p:spPr>
              <a:xfrm>
                <a:off x="6145428" y="1644873"/>
                <a:ext cx="692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E4654C-94FC-D54A-ADCA-E31783E8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428" y="1644873"/>
                <a:ext cx="692882" cy="492443"/>
              </a:xfrm>
              <a:prstGeom prst="rect">
                <a:avLst/>
              </a:prstGeom>
              <a:blipFill>
                <a:blip r:embed="rId7"/>
                <a:stretch>
                  <a:fillRect l="-12727" r="-3636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56AA342-CFDA-6946-A395-25ACC01BDC91}"/>
                  </a:ext>
                </a:extLst>
              </p:cNvPr>
              <p:cNvSpPr txBox="1"/>
              <p:nvPr/>
            </p:nvSpPr>
            <p:spPr>
              <a:xfrm>
                <a:off x="6137443" y="2536857"/>
                <a:ext cx="7023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56AA342-CFDA-6946-A395-25ACC01B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43" y="2536857"/>
                <a:ext cx="702372" cy="492443"/>
              </a:xfrm>
              <a:prstGeom prst="rect">
                <a:avLst/>
              </a:prstGeom>
              <a:blipFill>
                <a:blip r:embed="rId8"/>
                <a:stretch>
                  <a:fillRect l="-12281" r="-175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E92837-A18B-1F42-8A8C-C2EA8B7F056E}"/>
                  </a:ext>
                </a:extLst>
              </p:cNvPr>
              <p:cNvSpPr txBox="1"/>
              <p:nvPr/>
            </p:nvSpPr>
            <p:spPr>
              <a:xfrm>
                <a:off x="6150458" y="3772308"/>
                <a:ext cx="692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7E92837-A18B-1F42-8A8C-C2EA8B7F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58" y="3772308"/>
                <a:ext cx="692882" cy="492443"/>
              </a:xfrm>
              <a:prstGeom prst="rect">
                <a:avLst/>
              </a:prstGeom>
              <a:blipFill>
                <a:blip r:embed="rId9"/>
                <a:stretch>
                  <a:fillRect l="-10714" r="-178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6A58AB5-01ED-8240-B486-E36B5BD1F641}"/>
                  </a:ext>
                </a:extLst>
              </p:cNvPr>
              <p:cNvSpPr txBox="1"/>
              <p:nvPr/>
            </p:nvSpPr>
            <p:spPr>
              <a:xfrm>
                <a:off x="6142473" y="4664292"/>
                <a:ext cx="7023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6A58AB5-01ED-8240-B486-E36B5BD1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73" y="4664292"/>
                <a:ext cx="702372" cy="492443"/>
              </a:xfrm>
              <a:prstGeom prst="rect">
                <a:avLst/>
              </a:prstGeom>
              <a:blipFill>
                <a:blip r:embed="rId10"/>
                <a:stretch>
                  <a:fillRect l="-12500" r="-178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6823BA5-B8CC-4242-B04C-5408887CCF2D}"/>
                  </a:ext>
                </a:extLst>
              </p:cNvPr>
              <p:cNvSpPr txBox="1"/>
              <p:nvPr/>
            </p:nvSpPr>
            <p:spPr>
              <a:xfrm>
                <a:off x="9771696" y="1579977"/>
                <a:ext cx="4904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6823BA5-B8CC-4242-B04C-5408887CC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696" y="1579977"/>
                <a:ext cx="490455" cy="492443"/>
              </a:xfrm>
              <a:prstGeom prst="rect">
                <a:avLst/>
              </a:prstGeom>
              <a:blipFill>
                <a:blip r:embed="rId11"/>
                <a:stretch>
                  <a:fillRect l="-17500" r="-5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437DCAC-E8FE-1346-80E6-BBC4216307B5}"/>
                  </a:ext>
                </a:extLst>
              </p:cNvPr>
              <p:cNvSpPr txBox="1"/>
              <p:nvPr/>
            </p:nvSpPr>
            <p:spPr>
              <a:xfrm>
                <a:off x="9824677" y="4584254"/>
                <a:ext cx="499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437DCAC-E8FE-1346-80E6-BBC421630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677" y="4584254"/>
                <a:ext cx="499945" cy="492443"/>
              </a:xfrm>
              <a:prstGeom prst="rect">
                <a:avLst/>
              </a:prstGeom>
              <a:blipFill>
                <a:blip r:embed="rId12"/>
                <a:stretch>
                  <a:fillRect l="-17500" r="-5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4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95A78C-51EE-E44C-BD8A-E911304C9A5C}"/>
              </a:ext>
            </a:extLst>
          </p:cNvPr>
          <p:cNvCxnSpPr/>
          <p:nvPr/>
        </p:nvCxnSpPr>
        <p:spPr>
          <a:xfrm>
            <a:off x="736887" y="1896411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77234-8520-6042-9BD5-38BE1AF4A665}"/>
              </a:ext>
            </a:extLst>
          </p:cNvPr>
          <p:cNvCxnSpPr/>
          <p:nvPr/>
        </p:nvCxnSpPr>
        <p:spPr>
          <a:xfrm>
            <a:off x="761601" y="4895097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77AE0F-3EBE-C747-8301-8ED7945E1FF9}"/>
              </a:ext>
            </a:extLst>
          </p:cNvPr>
          <p:cNvSpPr/>
          <p:nvPr/>
        </p:nvSpPr>
        <p:spPr>
          <a:xfrm>
            <a:off x="1540076" y="1723414"/>
            <a:ext cx="345990" cy="341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66CBFD-036E-E647-8EC2-613EEE21BCB1}"/>
              </a:ext>
            </a:extLst>
          </p:cNvPr>
          <p:cNvSpPr/>
          <p:nvPr/>
        </p:nvSpPr>
        <p:spPr>
          <a:xfrm>
            <a:off x="1552433" y="4711832"/>
            <a:ext cx="345990" cy="341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70A231-E90C-7947-8816-AB82629559DB}"/>
              </a:ext>
            </a:extLst>
          </p:cNvPr>
          <p:cNvCxnSpPr/>
          <p:nvPr/>
        </p:nvCxnSpPr>
        <p:spPr>
          <a:xfrm>
            <a:off x="1898423" y="1896045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4AC8F-BB6D-7E4A-96DE-B12948E6D17B}"/>
              </a:ext>
            </a:extLst>
          </p:cNvPr>
          <p:cNvCxnSpPr/>
          <p:nvPr/>
        </p:nvCxnSpPr>
        <p:spPr>
          <a:xfrm>
            <a:off x="1898423" y="4895097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AF3D1-7AEE-9D49-9FDC-4FBBC57A35BC}"/>
              </a:ext>
            </a:extLst>
          </p:cNvPr>
          <p:cNvSpPr/>
          <p:nvPr/>
        </p:nvSpPr>
        <p:spPr>
          <a:xfrm>
            <a:off x="2689255" y="1545687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7AA8C-3F46-0E45-82B5-D41460CFA779}"/>
              </a:ext>
            </a:extLst>
          </p:cNvPr>
          <p:cNvSpPr/>
          <p:nvPr/>
        </p:nvSpPr>
        <p:spPr>
          <a:xfrm>
            <a:off x="2689255" y="4553282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E3DFA3-26DC-144F-A6B4-31E584A8A9DD}"/>
              </a:ext>
            </a:extLst>
          </p:cNvPr>
          <p:cNvCxnSpPr>
            <a:cxnSpLocks/>
          </p:cNvCxnSpPr>
          <p:nvPr/>
        </p:nvCxnSpPr>
        <p:spPr>
          <a:xfrm>
            <a:off x="5821182" y="1887338"/>
            <a:ext cx="881760" cy="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4C76E0-1ADA-D945-B5B6-5B4858CB1045}"/>
              </a:ext>
            </a:extLst>
          </p:cNvPr>
          <p:cNvCxnSpPr>
            <a:cxnSpLocks/>
            <a:stCxn id="87" idx="6"/>
          </p:cNvCxnSpPr>
          <p:nvPr/>
        </p:nvCxnSpPr>
        <p:spPr>
          <a:xfrm flipV="1">
            <a:off x="5671819" y="4906458"/>
            <a:ext cx="1031123" cy="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3CCCB-4F20-1F44-BFF6-46F71E482F5D}"/>
              </a:ext>
            </a:extLst>
          </p:cNvPr>
          <p:cNvCxnSpPr>
            <a:cxnSpLocks/>
          </p:cNvCxnSpPr>
          <p:nvPr/>
        </p:nvCxnSpPr>
        <p:spPr>
          <a:xfrm>
            <a:off x="6015369" y="4013745"/>
            <a:ext cx="68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87DCE7-267A-C04B-8E0F-047CBD6E417F}"/>
              </a:ext>
            </a:extLst>
          </p:cNvPr>
          <p:cNvCxnSpPr>
            <a:cxnSpLocks/>
          </p:cNvCxnSpPr>
          <p:nvPr/>
        </p:nvCxnSpPr>
        <p:spPr>
          <a:xfrm>
            <a:off x="6015368" y="2770379"/>
            <a:ext cx="68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C4CE1C-FC02-D34E-94FC-C579A8F5F97A}"/>
              </a:ext>
            </a:extLst>
          </p:cNvPr>
          <p:cNvCxnSpPr>
            <a:cxnSpLocks/>
          </p:cNvCxnSpPr>
          <p:nvPr/>
        </p:nvCxnSpPr>
        <p:spPr>
          <a:xfrm flipV="1">
            <a:off x="6012248" y="4013745"/>
            <a:ext cx="0" cy="8832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66BB94-E5C5-3144-887D-443D0B2977DA}"/>
              </a:ext>
            </a:extLst>
          </p:cNvPr>
          <p:cNvCxnSpPr>
            <a:cxnSpLocks/>
          </p:cNvCxnSpPr>
          <p:nvPr/>
        </p:nvCxnSpPr>
        <p:spPr>
          <a:xfrm flipV="1">
            <a:off x="6012248" y="1894321"/>
            <a:ext cx="0" cy="8832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54EC03C-5A4D-9B4F-A94D-F781D530145C}"/>
              </a:ext>
            </a:extLst>
          </p:cNvPr>
          <p:cNvSpPr/>
          <p:nvPr/>
        </p:nvSpPr>
        <p:spPr>
          <a:xfrm>
            <a:off x="6702941" y="1557748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45865-CE93-D747-B1F3-63D3F190FBEB}"/>
              </a:ext>
            </a:extLst>
          </p:cNvPr>
          <p:cNvSpPr/>
          <p:nvPr/>
        </p:nvSpPr>
        <p:spPr>
          <a:xfrm>
            <a:off x="6705712" y="2432572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F9A12-1ABB-144F-A61B-930737F52E34}"/>
              </a:ext>
            </a:extLst>
          </p:cNvPr>
          <p:cNvSpPr/>
          <p:nvPr/>
        </p:nvSpPr>
        <p:spPr>
          <a:xfrm>
            <a:off x="6731293" y="3665649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27A7A-CF33-3F46-AE5A-AF94D8DA1DA2}"/>
              </a:ext>
            </a:extLst>
          </p:cNvPr>
          <p:cNvSpPr/>
          <p:nvPr/>
        </p:nvSpPr>
        <p:spPr>
          <a:xfrm>
            <a:off x="6734064" y="4540473"/>
            <a:ext cx="1290275" cy="70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4336B7-2C86-AE4D-ADC8-31F3A6BD9021}"/>
              </a:ext>
            </a:extLst>
          </p:cNvPr>
          <p:cNvCxnSpPr/>
          <p:nvPr/>
        </p:nvCxnSpPr>
        <p:spPr>
          <a:xfrm>
            <a:off x="8028801" y="1894687"/>
            <a:ext cx="79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8C81E0-6F91-C84A-B832-A14217B68CB7}"/>
              </a:ext>
            </a:extLst>
          </p:cNvPr>
          <p:cNvCxnSpPr>
            <a:cxnSpLocks/>
          </p:cNvCxnSpPr>
          <p:nvPr/>
        </p:nvCxnSpPr>
        <p:spPr>
          <a:xfrm>
            <a:off x="9190337" y="1894321"/>
            <a:ext cx="1369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623134-3231-6F4E-B516-48A234DF16A4}"/>
              </a:ext>
            </a:extLst>
          </p:cNvPr>
          <p:cNvCxnSpPr>
            <a:cxnSpLocks/>
          </p:cNvCxnSpPr>
          <p:nvPr/>
        </p:nvCxnSpPr>
        <p:spPr>
          <a:xfrm>
            <a:off x="8031434" y="4910453"/>
            <a:ext cx="1283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0081CB1-84FE-6E4D-9054-E4E3899F9709}"/>
              </a:ext>
            </a:extLst>
          </p:cNvPr>
          <p:cNvSpPr/>
          <p:nvPr/>
        </p:nvSpPr>
        <p:spPr>
          <a:xfrm>
            <a:off x="9314910" y="4737456"/>
            <a:ext cx="345990" cy="3418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EBEECF-6081-1B46-A0B9-B71DD716511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9660900" y="4908364"/>
            <a:ext cx="901679" cy="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D5FCCD-390A-5942-952D-983A1F8C9769}"/>
              </a:ext>
            </a:extLst>
          </p:cNvPr>
          <p:cNvCxnSpPr>
            <a:stCxn id="9" idx="1"/>
            <a:endCxn id="9" idx="5"/>
          </p:cNvCxnSpPr>
          <p:nvPr/>
        </p:nvCxnSpPr>
        <p:spPr>
          <a:xfrm>
            <a:off x="1590745" y="1773472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D958FD-881E-0343-A900-77742EF2CEB1}"/>
              </a:ext>
            </a:extLst>
          </p:cNvPr>
          <p:cNvCxnSpPr>
            <a:cxnSpLocks/>
            <a:stCxn id="9" idx="7"/>
            <a:endCxn id="9" idx="3"/>
          </p:cNvCxnSpPr>
          <p:nvPr/>
        </p:nvCxnSpPr>
        <p:spPr>
          <a:xfrm flipH="1">
            <a:off x="1590745" y="1773472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70FBDF9-B0DD-F048-92D3-080D14284F92}"/>
              </a:ext>
            </a:extLst>
          </p:cNvPr>
          <p:cNvCxnSpPr>
            <a:cxnSpLocks/>
            <a:stCxn id="10" idx="1"/>
            <a:endCxn id="10" idx="5"/>
          </p:cNvCxnSpPr>
          <p:nvPr/>
        </p:nvCxnSpPr>
        <p:spPr>
          <a:xfrm>
            <a:off x="1603102" y="4761890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208343-0F1A-3F4B-8B9C-7F1EB181C749}"/>
              </a:ext>
            </a:extLst>
          </p:cNvPr>
          <p:cNvCxnSpPr>
            <a:cxnSpLocks/>
            <a:stCxn id="10" idx="7"/>
            <a:endCxn id="10" idx="3"/>
          </p:cNvCxnSpPr>
          <p:nvPr/>
        </p:nvCxnSpPr>
        <p:spPr>
          <a:xfrm flipH="1">
            <a:off x="1603102" y="4761890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BA5A06-B44D-3A48-9A03-8B6F391456AB}"/>
              </a:ext>
            </a:extLst>
          </p:cNvPr>
          <p:cNvCxnSpPr>
            <a:cxnSpLocks/>
            <a:stCxn id="40" idx="1"/>
            <a:endCxn id="40" idx="5"/>
          </p:cNvCxnSpPr>
          <p:nvPr/>
        </p:nvCxnSpPr>
        <p:spPr>
          <a:xfrm>
            <a:off x="9365579" y="4787514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418A1C-E751-D948-ADD4-7A09FAD91CBD}"/>
              </a:ext>
            </a:extLst>
          </p:cNvPr>
          <p:cNvCxnSpPr>
            <a:cxnSpLocks/>
            <a:stCxn id="40" idx="7"/>
            <a:endCxn id="40" idx="3"/>
          </p:cNvCxnSpPr>
          <p:nvPr/>
        </p:nvCxnSpPr>
        <p:spPr>
          <a:xfrm flipH="1">
            <a:off x="9365579" y="4787514"/>
            <a:ext cx="244652" cy="24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8CE293D-C357-254A-AC4B-88F51D39AF77}"/>
              </a:ext>
            </a:extLst>
          </p:cNvPr>
          <p:cNvSpPr/>
          <p:nvPr/>
        </p:nvSpPr>
        <p:spPr>
          <a:xfrm>
            <a:off x="1469116" y="1738708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43A077-1270-8A4B-97DC-60C69DB6FBFF}"/>
              </a:ext>
            </a:extLst>
          </p:cNvPr>
          <p:cNvSpPr/>
          <p:nvPr/>
        </p:nvSpPr>
        <p:spPr>
          <a:xfrm>
            <a:off x="1589463" y="1628650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-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458D1B-E4B3-8C4A-9582-11B7BBDE377E}"/>
              </a:ext>
            </a:extLst>
          </p:cNvPr>
          <p:cNvSpPr/>
          <p:nvPr/>
        </p:nvSpPr>
        <p:spPr>
          <a:xfrm>
            <a:off x="1495768" y="4728849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0DAA461-28A5-D249-9F53-64DB8562B223}"/>
              </a:ext>
            </a:extLst>
          </p:cNvPr>
          <p:cNvSpPr/>
          <p:nvPr/>
        </p:nvSpPr>
        <p:spPr>
          <a:xfrm>
            <a:off x="1609955" y="4829250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-</a:t>
            </a:r>
            <a:endParaRPr lang="en-US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AE4637-927B-BE41-92C2-4CECBA36DA37}"/>
              </a:ext>
            </a:extLst>
          </p:cNvPr>
          <p:cNvSpPr/>
          <p:nvPr/>
        </p:nvSpPr>
        <p:spPr>
          <a:xfrm>
            <a:off x="9245508" y="4754662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A612D-0628-1344-9C03-A257E197CFF4}"/>
              </a:ext>
            </a:extLst>
          </p:cNvPr>
          <p:cNvGrpSpPr/>
          <p:nvPr/>
        </p:nvGrpSpPr>
        <p:grpSpPr>
          <a:xfrm>
            <a:off x="8772792" y="1721690"/>
            <a:ext cx="405188" cy="432055"/>
            <a:chOff x="8772792" y="1721690"/>
            <a:chExt cx="405188" cy="43205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39EC932-A92F-4541-9A2C-A928D26E4B2E}"/>
                </a:ext>
              </a:extLst>
            </p:cNvPr>
            <p:cNvSpPr/>
            <p:nvPr/>
          </p:nvSpPr>
          <p:spPr>
            <a:xfrm>
              <a:off x="8831990" y="1721690"/>
              <a:ext cx="345990" cy="3418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221FC7-7B90-4040-990C-A29C0DAA8C67}"/>
                </a:ext>
              </a:extLst>
            </p:cNvPr>
            <p:cNvCxnSpPr>
              <a:cxnSpLocks/>
              <a:stCxn id="36" idx="1"/>
              <a:endCxn id="36" idx="5"/>
            </p:cNvCxnSpPr>
            <p:nvPr/>
          </p:nvCxnSpPr>
          <p:spPr>
            <a:xfrm>
              <a:off x="8882659" y="1771748"/>
              <a:ext cx="244652" cy="241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BD6EBA4-64B9-6443-99FF-A8460A423EF1}"/>
                </a:ext>
              </a:extLst>
            </p:cNvPr>
            <p:cNvCxnSpPr>
              <a:cxnSpLocks/>
              <a:stCxn id="36" idx="7"/>
              <a:endCxn id="36" idx="3"/>
            </p:cNvCxnSpPr>
            <p:nvPr/>
          </p:nvCxnSpPr>
          <p:spPr>
            <a:xfrm flipH="1">
              <a:off x="8882659" y="1771748"/>
              <a:ext cx="244652" cy="241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41FEE4C-839D-E84C-B2CE-525193342267}"/>
                </a:ext>
              </a:extLst>
            </p:cNvPr>
            <p:cNvSpPr/>
            <p:nvPr/>
          </p:nvSpPr>
          <p:spPr>
            <a:xfrm>
              <a:off x="8772792" y="1738708"/>
              <a:ext cx="2856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+</a:t>
              </a:r>
              <a:endParaRPr lang="en-US" sz="14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CF668D4-74D7-4144-89A9-466DB2ED0531}"/>
                </a:ext>
              </a:extLst>
            </p:cNvPr>
            <p:cNvSpPr/>
            <p:nvPr/>
          </p:nvSpPr>
          <p:spPr>
            <a:xfrm>
              <a:off x="8878831" y="1845968"/>
              <a:ext cx="2856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+</a:t>
              </a:r>
              <a:endParaRPr lang="en-US" sz="1400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777F7A21-EEC1-8D40-82B5-7593DADB6297}"/>
              </a:ext>
            </a:extLst>
          </p:cNvPr>
          <p:cNvSpPr/>
          <p:nvPr/>
        </p:nvSpPr>
        <p:spPr>
          <a:xfrm>
            <a:off x="9342444" y="4656993"/>
            <a:ext cx="285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" pitchFamily="2" charset="0"/>
              </a:rPr>
              <a:t>+</a:t>
            </a:r>
            <a:endParaRPr lang="en-US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9AF8962-255E-D64F-BC0D-F48395385B09}"/>
              </a:ext>
            </a:extLst>
          </p:cNvPr>
          <p:cNvCxnSpPr>
            <a:cxnSpLocks/>
          </p:cNvCxnSpPr>
          <p:nvPr/>
        </p:nvCxnSpPr>
        <p:spPr>
          <a:xfrm flipV="1">
            <a:off x="9004985" y="2046486"/>
            <a:ext cx="0" cy="196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3DB31B-901D-8C4D-9868-37198F26D14D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8021568" y="4018823"/>
            <a:ext cx="98341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4E7E50-6BBB-5844-AECD-D45EFC3AF24F}"/>
              </a:ext>
            </a:extLst>
          </p:cNvPr>
          <p:cNvCxnSpPr>
            <a:cxnSpLocks/>
          </p:cNvCxnSpPr>
          <p:nvPr/>
        </p:nvCxnSpPr>
        <p:spPr>
          <a:xfrm flipH="1">
            <a:off x="8003491" y="2782994"/>
            <a:ext cx="148178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2531F9-59E8-204F-B37B-EE7A7A0F260E}"/>
              </a:ext>
            </a:extLst>
          </p:cNvPr>
          <p:cNvCxnSpPr>
            <a:cxnSpLocks/>
          </p:cNvCxnSpPr>
          <p:nvPr/>
        </p:nvCxnSpPr>
        <p:spPr>
          <a:xfrm>
            <a:off x="9485273" y="2785745"/>
            <a:ext cx="0" cy="194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B7C4F26-E9FB-0346-A912-9FF4502718B8}"/>
              </a:ext>
            </a:extLst>
          </p:cNvPr>
          <p:cNvCxnSpPr>
            <a:cxnSpLocks/>
          </p:cNvCxnSpPr>
          <p:nvPr/>
        </p:nvCxnSpPr>
        <p:spPr>
          <a:xfrm flipH="1">
            <a:off x="1711452" y="1164347"/>
            <a:ext cx="802971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D49043B-69B1-2542-A0A4-882C85DEE194}"/>
              </a:ext>
            </a:extLst>
          </p:cNvPr>
          <p:cNvCxnSpPr>
            <a:cxnSpLocks/>
          </p:cNvCxnSpPr>
          <p:nvPr/>
        </p:nvCxnSpPr>
        <p:spPr>
          <a:xfrm>
            <a:off x="1715805" y="1164347"/>
            <a:ext cx="0" cy="54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D279363-5C71-7646-9216-6F130EE27019}"/>
              </a:ext>
            </a:extLst>
          </p:cNvPr>
          <p:cNvCxnSpPr>
            <a:cxnSpLocks/>
          </p:cNvCxnSpPr>
          <p:nvPr/>
        </p:nvCxnSpPr>
        <p:spPr>
          <a:xfrm flipV="1">
            <a:off x="9741168" y="1164347"/>
            <a:ext cx="0" cy="7282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57CD5A5-04C2-254D-94EB-49CF241A59F4}"/>
              </a:ext>
            </a:extLst>
          </p:cNvPr>
          <p:cNvCxnSpPr>
            <a:cxnSpLocks/>
          </p:cNvCxnSpPr>
          <p:nvPr/>
        </p:nvCxnSpPr>
        <p:spPr>
          <a:xfrm flipV="1">
            <a:off x="1724510" y="5048193"/>
            <a:ext cx="0" cy="57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57847E0-7D57-FA44-A7BC-A15B73C1FCDD}"/>
              </a:ext>
            </a:extLst>
          </p:cNvPr>
          <p:cNvCxnSpPr>
            <a:cxnSpLocks/>
          </p:cNvCxnSpPr>
          <p:nvPr/>
        </p:nvCxnSpPr>
        <p:spPr>
          <a:xfrm flipH="1">
            <a:off x="1723675" y="5625103"/>
            <a:ext cx="815146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D952B08-77F0-3C47-ADD0-EF3497608077}"/>
              </a:ext>
            </a:extLst>
          </p:cNvPr>
          <p:cNvCxnSpPr>
            <a:cxnSpLocks/>
          </p:cNvCxnSpPr>
          <p:nvPr/>
        </p:nvCxnSpPr>
        <p:spPr>
          <a:xfrm flipV="1">
            <a:off x="9875141" y="4906494"/>
            <a:ext cx="0" cy="71860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C7E0A6E-37D0-8944-995B-78E2E9ED8781}"/>
              </a:ext>
            </a:extLst>
          </p:cNvPr>
          <p:cNvGrpSpPr/>
          <p:nvPr/>
        </p:nvGrpSpPr>
        <p:grpSpPr>
          <a:xfrm>
            <a:off x="5415994" y="1716431"/>
            <a:ext cx="405188" cy="432055"/>
            <a:chOff x="8772792" y="1721690"/>
            <a:chExt cx="405188" cy="43205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4E89612-4C5E-F94B-B76B-57828CE2AAE9}"/>
                </a:ext>
              </a:extLst>
            </p:cNvPr>
            <p:cNvSpPr/>
            <p:nvPr/>
          </p:nvSpPr>
          <p:spPr>
            <a:xfrm>
              <a:off x="8831990" y="1721690"/>
              <a:ext cx="345990" cy="3418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E65494-0529-8247-96E6-D0F8EA60F7D2}"/>
                </a:ext>
              </a:extLst>
            </p:cNvPr>
            <p:cNvCxnSpPr>
              <a:cxnSpLocks/>
              <a:stCxn id="73" idx="1"/>
              <a:endCxn id="73" idx="5"/>
            </p:cNvCxnSpPr>
            <p:nvPr/>
          </p:nvCxnSpPr>
          <p:spPr>
            <a:xfrm>
              <a:off x="8882659" y="1771748"/>
              <a:ext cx="244652" cy="241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2C68FA-948C-0B4B-B9A2-39B41ED70228}"/>
                </a:ext>
              </a:extLst>
            </p:cNvPr>
            <p:cNvCxnSpPr>
              <a:cxnSpLocks/>
              <a:stCxn id="73" idx="7"/>
              <a:endCxn id="73" idx="3"/>
            </p:cNvCxnSpPr>
            <p:nvPr/>
          </p:nvCxnSpPr>
          <p:spPr>
            <a:xfrm flipH="1">
              <a:off x="8882659" y="1771748"/>
              <a:ext cx="244652" cy="241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CD3AABA-A9C1-0D41-93FC-1E305CF49334}"/>
                </a:ext>
              </a:extLst>
            </p:cNvPr>
            <p:cNvSpPr/>
            <p:nvPr/>
          </p:nvSpPr>
          <p:spPr>
            <a:xfrm>
              <a:off x="8772792" y="1738708"/>
              <a:ext cx="2856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+</a:t>
              </a:r>
              <a:endParaRPr lang="en-US" sz="14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F9D925-81E3-BA49-B1E6-169BAD68B77B}"/>
                </a:ext>
              </a:extLst>
            </p:cNvPr>
            <p:cNvSpPr/>
            <p:nvPr/>
          </p:nvSpPr>
          <p:spPr>
            <a:xfrm>
              <a:off x="8865579" y="1845968"/>
              <a:ext cx="2856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+</a:t>
              </a:r>
              <a:endParaRPr lang="en-US" sz="1400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F881F8-60C5-4F43-96E9-DC54699B3D33}"/>
              </a:ext>
            </a:extLst>
          </p:cNvPr>
          <p:cNvCxnSpPr>
            <a:cxnSpLocks/>
          </p:cNvCxnSpPr>
          <p:nvPr/>
        </p:nvCxnSpPr>
        <p:spPr>
          <a:xfrm>
            <a:off x="3996990" y="1887338"/>
            <a:ext cx="1478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D92A373-6501-FE46-A135-E7E9727931CB}"/>
              </a:ext>
            </a:extLst>
          </p:cNvPr>
          <p:cNvGrpSpPr/>
          <p:nvPr/>
        </p:nvGrpSpPr>
        <p:grpSpPr>
          <a:xfrm>
            <a:off x="5266631" y="4656208"/>
            <a:ext cx="405188" cy="422943"/>
            <a:chOff x="8772792" y="1640562"/>
            <a:chExt cx="405188" cy="42294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7B61A50-65EC-804D-98BB-956DED4AF52D}"/>
                </a:ext>
              </a:extLst>
            </p:cNvPr>
            <p:cNvSpPr/>
            <p:nvPr/>
          </p:nvSpPr>
          <p:spPr>
            <a:xfrm>
              <a:off x="8831990" y="1721690"/>
              <a:ext cx="345990" cy="3418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D8DA03-858A-9B47-97EF-BFC977A83DBC}"/>
                </a:ext>
              </a:extLst>
            </p:cNvPr>
            <p:cNvCxnSpPr>
              <a:cxnSpLocks/>
              <a:stCxn id="87" idx="1"/>
              <a:endCxn id="87" idx="5"/>
            </p:cNvCxnSpPr>
            <p:nvPr/>
          </p:nvCxnSpPr>
          <p:spPr>
            <a:xfrm>
              <a:off x="8882659" y="1771748"/>
              <a:ext cx="244652" cy="241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1757F4-AC11-3846-8FA7-FBE39AA63FE6}"/>
                </a:ext>
              </a:extLst>
            </p:cNvPr>
            <p:cNvCxnSpPr>
              <a:cxnSpLocks/>
              <a:stCxn id="87" idx="7"/>
              <a:endCxn id="87" idx="3"/>
            </p:cNvCxnSpPr>
            <p:nvPr/>
          </p:nvCxnSpPr>
          <p:spPr>
            <a:xfrm flipH="1">
              <a:off x="8882659" y="1771748"/>
              <a:ext cx="244652" cy="241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946EE9-2497-DC49-8EDF-2DECBC420CA1}"/>
                </a:ext>
              </a:extLst>
            </p:cNvPr>
            <p:cNvSpPr/>
            <p:nvPr/>
          </p:nvSpPr>
          <p:spPr>
            <a:xfrm>
              <a:off x="8772792" y="1738708"/>
              <a:ext cx="2856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+</a:t>
              </a:r>
              <a:endParaRPr lang="en-US" sz="14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C386B52-47C3-E440-814B-334E7111E595}"/>
                </a:ext>
              </a:extLst>
            </p:cNvPr>
            <p:cNvSpPr/>
            <p:nvPr/>
          </p:nvSpPr>
          <p:spPr>
            <a:xfrm>
              <a:off x="8872205" y="1640562"/>
              <a:ext cx="2856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+</a:t>
              </a:r>
              <a:endParaRPr lang="en-US" sz="1400" dirty="0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0CAAE18-5843-6848-8AEA-6E6844CC9CE4}"/>
              </a:ext>
            </a:extLst>
          </p:cNvPr>
          <p:cNvCxnSpPr>
            <a:cxnSpLocks/>
          </p:cNvCxnSpPr>
          <p:nvPr/>
        </p:nvCxnSpPr>
        <p:spPr>
          <a:xfrm flipV="1">
            <a:off x="3983815" y="4908243"/>
            <a:ext cx="132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38DBA1-63FA-4242-AF79-B8EFB461BC06}"/>
              </a:ext>
            </a:extLst>
          </p:cNvPr>
          <p:cNvCxnSpPr>
            <a:cxnSpLocks/>
          </p:cNvCxnSpPr>
          <p:nvPr/>
        </p:nvCxnSpPr>
        <p:spPr>
          <a:xfrm flipV="1">
            <a:off x="4168208" y="4013745"/>
            <a:ext cx="0" cy="8832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292A05B-3BFF-6942-A3FF-F1C163530174}"/>
              </a:ext>
            </a:extLst>
          </p:cNvPr>
          <p:cNvSpPr/>
          <p:nvPr/>
        </p:nvSpPr>
        <p:spPr>
          <a:xfrm>
            <a:off x="4306896" y="3799129"/>
            <a:ext cx="922962" cy="436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0A2368-BF42-864D-9D68-1130B6977188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4162031" y="4017542"/>
            <a:ext cx="14486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0672F03-ECDE-8142-9A38-6D0E39D7CC02}"/>
              </a:ext>
            </a:extLst>
          </p:cNvPr>
          <p:cNvCxnSpPr>
            <a:cxnSpLocks/>
          </p:cNvCxnSpPr>
          <p:nvPr/>
        </p:nvCxnSpPr>
        <p:spPr>
          <a:xfrm flipV="1">
            <a:off x="4162031" y="1902463"/>
            <a:ext cx="0" cy="8832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2B95BD5-5506-6244-A6B5-9C25B89E0EDC}"/>
              </a:ext>
            </a:extLst>
          </p:cNvPr>
          <p:cNvSpPr/>
          <p:nvPr/>
        </p:nvSpPr>
        <p:spPr>
          <a:xfrm>
            <a:off x="4306236" y="2570405"/>
            <a:ext cx="922962" cy="436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BE575CF-702F-4A4D-8D4B-F5A68956C9E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4162031" y="2788818"/>
            <a:ext cx="14420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3EADA61-4A05-B244-9E28-651EA58BB57E}"/>
              </a:ext>
            </a:extLst>
          </p:cNvPr>
          <p:cNvCxnSpPr>
            <a:cxnSpLocks/>
          </p:cNvCxnSpPr>
          <p:nvPr/>
        </p:nvCxnSpPr>
        <p:spPr>
          <a:xfrm flipH="1">
            <a:off x="5247942" y="4013745"/>
            <a:ext cx="39416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D26984-A8C4-7746-93E4-9C12105157CA}"/>
              </a:ext>
            </a:extLst>
          </p:cNvPr>
          <p:cNvCxnSpPr>
            <a:cxnSpLocks/>
          </p:cNvCxnSpPr>
          <p:nvPr/>
        </p:nvCxnSpPr>
        <p:spPr>
          <a:xfrm flipV="1">
            <a:off x="5642108" y="2064968"/>
            <a:ext cx="0" cy="194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0CE9A61-CE68-9541-A323-A73B5BD61742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5495010" y="2782661"/>
            <a:ext cx="3814" cy="195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2B0FEA-85CA-A64A-AACC-352AA97581B4}"/>
              </a:ext>
            </a:extLst>
          </p:cNvPr>
          <p:cNvCxnSpPr>
            <a:cxnSpLocks/>
          </p:cNvCxnSpPr>
          <p:nvPr/>
        </p:nvCxnSpPr>
        <p:spPr>
          <a:xfrm flipH="1">
            <a:off x="5231291" y="2782661"/>
            <a:ext cx="27749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A292C2D-92D4-B94F-BDD2-DD5D61D3BCD3}"/>
                  </a:ext>
                </a:extLst>
              </p:cNvPr>
              <p:cNvSpPr txBox="1"/>
              <p:nvPr/>
            </p:nvSpPr>
            <p:spPr>
              <a:xfrm>
                <a:off x="140692" y="1523484"/>
                <a:ext cx="590996" cy="53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A292C2D-92D4-B94F-BDD2-DD5D61D3B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2" y="1523484"/>
                <a:ext cx="590996" cy="534762"/>
              </a:xfrm>
              <a:prstGeom prst="rect">
                <a:avLst/>
              </a:prstGeom>
              <a:blipFill>
                <a:blip r:embed="rId3"/>
                <a:stretch>
                  <a:fillRect l="-145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F9F4ECC-7209-9F4C-B7D5-CDFBC501561C}"/>
                  </a:ext>
                </a:extLst>
              </p:cNvPr>
              <p:cNvSpPr txBox="1"/>
              <p:nvPr/>
            </p:nvSpPr>
            <p:spPr>
              <a:xfrm>
                <a:off x="195445" y="4566545"/>
                <a:ext cx="590995" cy="53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F9F4ECC-7209-9F4C-B7D5-CDFBC5015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" y="4566545"/>
                <a:ext cx="590995" cy="534762"/>
              </a:xfrm>
              <a:prstGeom prst="rect">
                <a:avLst/>
              </a:prstGeom>
              <a:blipFill>
                <a:blip r:embed="rId4"/>
                <a:stretch>
                  <a:fillRect l="-125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36B26CB-CC55-B548-AE02-38A3695ABB8C}"/>
                  </a:ext>
                </a:extLst>
              </p:cNvPr>
              <p:cNvSpPr txBox="1"/>
              <p:nvPr/>
            </p:nvSpPr>
            <p:spPr>
              <a:xfrm>
                <a:off x="2979234" y="1600050"/>
                <a:ext cx="791627" cy="53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36B26CB-CC55-B548-AE02-38A3695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34" y="1600050"/>
                <a:ext cx="791627" cy="534762"/>
              </a:xfrm>
              <a:prstGeom prst="rect">
                <a:avLst/>
              </a:prstGeom>
              <a:blipFill>
                <a:blip r:embed="rId5"/>
                <a:stretch>
                  <a:fillRect l="-1111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024636C-9B0F-684F-9D1D-E9E8697D7F8C}"/>
                  </a:ext>
                </a:extLst>
              </p:cNvPr>
              <p:cNvSpPr txBox="1"/>
              <p:nvPr/>
            </p:nvSpPr>
            <p:spPr>
              <a:xfrm>
                <a:off x="2992850" y="4626531"/>
                <a:ext cx="791627" cy="534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024636C-9B0F-684F-9D1D-E9E8697D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50" y="4626531"/>
                <a:ext cx="791627" cy="534762"/>
              </a:xfrm>
              <a:prstGeom prst="rect">
                <a:avLst/>
              </a:prstGeom>
              <a:blipFill>
                <a:blip r:embed="rId6"/>
                <a:stretch>
                  <a:fillRect l="-1111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485ABC1-33B9-B048-BE25-1F9273060232}"/>
                  </a:ext>
                </a:extLst>
              </p:cNvPr>
              <p:cNvSpPr txBox="1"/>
              <p:nvPr/>
            </p:nvSpPr>
            <p:spPr>
              <a:xfrm>
                <a:off x="7010755" y="1647538"/>
                <a:ext cx="692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485ABC1-33B9-B048-BE25-1F9273060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755" y="1647538"/>
                <a:ext cx="692882" cy="492443"/>
              </a:xfrm>
              <a:prstGeom prst="rect">
                <a:avLst/>
              </a:prstGeom>
              <a:blipFill>
                <a:blip r:embed="rId7"/>
                <a:stretch>
                  <a:fillRect l="-14545" r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615EDE4-DA62-5240-AD5C-391E3B059110}"/>
                  </a:ext>
                </a:extLst>
              </p:cNvPr>
              <p:cNvSpPr txBox="1"/>
              <p:nvPr/>
            </p:nvSpPr>
            <p:spPr>
              <a:xfrm>
                <a:off x="7002770" y="2539522"/>
                <a:ext cx="7023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615EDE4-DA62-5240-AD5C-391E3B05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70" y="2539522"/>
                <a:ext cx="702372" cy="492443"/>
              </a:xfrm>
              <a:prstGeom prst="rect">
                <a:avLst/>
              </a:prstGeom>
              <a:blipFill>
                <a:blip r:embed="rId8"/>
                <a:stretch>
                  <a:fillRect l="-12281" r="-175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FA773C5-ECA2-0745-9C30-982A8EA72159}"/>
                  </a:ext>
                </a:extLst>
              </p:cNvPr>
              <p:cNvSpPr txBox="1"/>
              <p:nvPr/>
            </p:nvSpPr>
            <p:spPr>
              <a:xfrm>
                <a:off x="7015785" y="3774973"/>
                <a:ext cx="692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FA773C5-ECA2-0745-9C30-982A8EA7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85" y="3774973"/>
                <a:ext cx="692882" cy="492443"/>
              </a:xfrm>
              <a:prstGeom prst="rect">
                <a:avLst/>
              </a:prstGeom>
              <a:blipFill>
                <a:blip r:embed="rId9"/>
                <a:stretch>
                  <a:fillRect l="-12727" r="-3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0A6B90-87E7-AE40-A89C-E1F4D936E39A}"/>
                  </a:ext>
                </a:extLst>
              </p:cNvPr>
              <p:cNvSpPr txBox="1"/>
              <p:nvPr/>
            </p:nvSpPr>
            <p:spPr>
              <a:xfrm>
                <a:off x="7007800" y="4666957"/>
                <a:ext cx="7023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50A6B90-87E7-AE40-A89C-E1F4D936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00" y="4666957"/>
                <a:ext cx="702372" cy="492443"/>
              </a:xfrm>
              <a:prstGeom prst="rect">
                <a:avLst/>
              </a:prstGeom>
              <a:blipFill>
                <a:blip r:embed="rId10"/>
                <a:stretch>
                  <a:fillRect l="-14545" r="-363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02CB4C8-1D05-3A4C-970E-51B63ABE5099}"/>
                  </a:ext>
                </a:extLst>
              </p:cNvPr>
              <p:cNvSpPr txBox="1"/>
              <p:nvPr/>
            </p:nvSpPr>
            <p:spPr>
              <a:xfrm>
                <a:off x="10685294" y="1578751"/>
                <a:ext cx="4904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02CB4C8-1D05-3A4C-970E-51B63ABE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294" y="1578751"/>
                <a:ext cx="490455" cy="492443"/>
              </a:xfrm>
              <a:prstGeom prst="rect">
                <a:avLst/>
              </a:prstGeom>
              <a:blipFill>
                <a:blip r:embed="rId11"/>
                <a:stretch>
                  <a:fillRect l="-17500" r="-5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9FD7579-B02B-7A40-8B10-E0AAE546E99F}"/>
                  </a:ext>
                </a:extLst>
              </p:cNvPr>
              <p:cNvSpPr txBox="1"/>
              <p:nvPr/>
            </p:nvSpPr>
            <p:spPr>
              <a:xfrm>
                <a:off x="10725918" y="4583028"/>
                <a:ext cx="4999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9FD7579-B02B-7A40-8B10-E0AAE546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918" y="4583028"/>
                <a:ext cx="499945" cy="492443"/>
              </a:xfrm>
              <a:prstGeom prst="rect">
                <a:avLst/>
              </a:prstGeom>
              <a:blipFill>
                <a:blip r:embed="rId12"/>
                <a:stretch>
                  <a:fillRect l="-17500" r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A7ACE42-6E73-5C42-AEAB-4EAF613B8731}"/>
                  </a:ext>
                </a:extLst>
              </p:cNvPr>
              <p:cNvSpPr txBox="1"/>
              <p:nvPr/>
            </p:nvSpPr>
            <p:spPr>
              <a:xfrm>
                <a:off x="4520132" y="2587506"/>
                <a:ext cx="536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A7ACE42-6E73-5C42-AEAB-4EAF613B8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132" y="2587506"/>
                <a:ext cx="536557" cy="369332"/>
              </a:xfrm>
              <a:prstGeom prst="rect">
                <a:avLst/>
              </a:prstGeom>
              <a:blipFill>
                <a:blip r:embed="rId13"/>
                <a:stretch>
                  <a:fillRect l="-11628" r="-2326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EA2D878-DBED-8143-B643-0F63DD7F9A4D}"/>
                  </a:ext>
                </a:extLst>
              </p:cNvPr>
              <p:cNvSpPr txBox="1"/>
              <p:nvPr/>
            </p:nvSpPr>
            <p:spPr>
              <a:xfrm>
                <a:off x="4520132" y="3813495"/>
                <a:ext cx="529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EA2D878-DBED-8143-B643-0F63DD7F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132" y="3813495"/>
                <a:ext cx="529440" cy="369332"/>
              </a:xfrm>
              <a:prstGeom prst="rect">
                <a:avLst/>
              </a:prstGeom>
              <a:blipFill>
                <a:blip r:embed="rId14"/>
                <a:stretch>
                  <a:fillRect l="-11628" r="-2326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92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</Words>
  <Application>Microsoft Macintosh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2019-01-29T19:39:16Z</dcterms:created>
  <dcterms:modified xsi:type="dcterms:W3CDTF">2019-01-29T21:00:07Z</dcterms:modified>
</cp:coreProperties>
</file>