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77438" cy="9953625"/>
  <p:notesSz cx="6858000" cy="9144000"/>
  <p:defaultTextStyle>
    <a:defPPr>
      <a:defRPr lang="zh-CN"/>
    </a:defPPr>
    <a:lvl1pPr marL="0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1pPr>
    <a:lvl2pPr marL="499400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2pPr>
    <a:lvl3pPr marL="998799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3pPr>
    <a:lvl4pPr marL="1498199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4pPr>
    <a:lvl5pPr marL="1997598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5pPr>
    <a:lvl6pPr marL="2496998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6pPr>
    <a:lvl7pPr marL="2996397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7pPr>
    <a:lvl8pPr marL="3495797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8pPr>
    <a:lvl9pPr marL="3995196" algn="l" defTabSz="998799" rtl="0" eaLnBrk="1" latinLnBrk="0" hangingPunct="1">
      <a:defRPr sz="19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5"/>
    <p:restoredTop sz="94643"/>
  </p:normalViewPr>
  <p:slideViewPr>
    <p:cSldViewPr snapToGrid="0" snapToObjects="1">
      <p:cViewPr>
        <p:scale>
          <a:sx n="100" d="100"/>
          <a:sy n="100" d="100"/>
        </p:scale>
        <p:origin x="85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C50B6-1BB2-E84A-A46C-18749E22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181" y="1628986"/>
            <a:ext cx="7483079" cy="3465336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7BE8D-7DC5-CD4F-81BF-94C4583B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181" y="5227959"/>
            <a:ext cx="7483079" cy="2403155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7C245-F7A3-1544-B812-9E2BAA30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F421A-0D67-0D48-928E-422E358D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46B1A26-2593-8A4B-B622-6DA8A17C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1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DFF0C-237C-DE46-9449-F520B02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BE9142A-E952-BC49-BF23-F7B5D4DD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F9A3E-C07F-654F-87D4-47C64028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AE4C4-1356-344A-97B3-9931A3E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F584B81-3DF7-6246-AF3C-820CC806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3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33F8F7-9B0F-2240-895A-4D558A89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0105" y="529938"/>
            <a:ext cx="2151385" cy="84352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2FB112A-B54F-E747-A974-B457CF60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950" y="529938"/>
            <a:ext cx="6329437" cy="84352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65C31-5EA9-504F-AC5E-42E86C4A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03E8F-0C7B-1745-B8FB-E1CBBE1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B6EE279-1929-5048-A012-62F2FEF4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8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4E692-6769-B241-8E18-A6F297E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0E209-C8D0-CA4D-8D15-CC060577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4245E-B247-144F-8A32-479020E6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6976-DC75-9243-A57E-834C855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8C93F5-1AA9-1245-97A6-167A025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6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05BA-83B5-F84D-A3FB-F752CDD8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3" y="2481496"/>
            <a:ext cx="8605540" cy="4140431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59498-C618-164D-BA45-35ED89B5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753" y="6661097"/>
            <a:ext cx="8605540" cy="2177355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70F96-6600-8840-885E-DAA22117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EB018-772D-7842-87C9-32A049D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100364-2120-8440-8046-78239E0C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12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88EF-A286-D24A-A354-A151243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2E72-4F39-E142-B03E-3F47DADF8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950" y="2649693"/>
            <a:ext cx="4240411" cy="631548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6EDEE-4C51-7A42-8425-6E2C5859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79" y="2649693"/>
            <a:ext cx="4240411" cy="631548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42C3B-7693-0741-87B9-9B0C384C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10CF9-1140-F145-98A4-87473FE2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F0E122-7884-A341-AA1B-5D4AD32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2A5CC-7653-9C4C-AAF4-15C5D2F9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49" y="529941"/>
            <a:ext cx="8605540" cy="1923907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7A194-B207-5246-8DAA-A91633B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248" y="2440021"/>
            <a:ext cx="4220924" cy="119581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9DC29-87EB-8047-BA92-F978D514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248" y="3635838"/>
            <a:ext cx="4220924" cy="534777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C28B6-0FCD-B745-8FDC-7BB3C7698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1079" y="2440021"/>
            <a:ext cx="4241710" cy="119581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FBEEE-341C-AE49-BF61-DC336DEB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51079" y="3635838"/>
            <a:ext cx="4241710" cy="534777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192AD-B81E-8248-BFC1-22DA40E9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D9425-7AA1-484E-B786-F9A5CF8E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31F5343D-C147-0747-A5EB-A388F7B9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04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227DE-EEC5-264E-83ED-64C7E358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CF677-B3E3-6F41-8B66-8791CBE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97E33-DA90-FB4B-8092-CD4E0B7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134CDC2-96D8-F24F-B618-D3587EC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66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95145-5594-734C-A65B-00CFDCA3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C47C4-0666-1E4E-AF9F-D278D086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DFB7E24-8C53-B64C-9BB6-B113AC9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6849F-AA3E-9048-B6D0-34CFA0C4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49" y="663575"/>
            <a:ext cx="3217984" cy="2322513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8F772-C02A-804D-B48D-9A3BD570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711" y="1433140"/>
            <a:ext cx="5051078" cy="70735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3F89A-9ACC-0949-80E6-42E4CCE3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249" y="2986088"/>
            <a:ext cx="3217984" cy="5532096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11D63-696D-9F4E-87CA-0C6C804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DCE62-23C1-5545-8B01-BDD3CDCF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6034490-EE7E-8B48-8313-9872124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4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761F-20E4-8B4E-91D0-E329933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49" y="663575"/>
            <a:ext cx="3217984" cy="2322513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B6D6A-DEA4-7449-B71D-219D9EC3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1711" y="1433140"/>
            <a:ext cx="5051078" cy="70735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900A0-8F06-7646-AFE3-4EF5725F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249" y="2986088"/>
            <a:ext cx="3217984" cy="5532096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73F6-B4A3-5A44-8687-C3BAED9D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D99BB-49B8-D540-9BEE-D50251B1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54EF353-FD54-1A48-B1C3-2A674115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71A0E-A22C-6744-ADDF-7BDCB5D2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50" y="529941"/>
            <a:ext cx="8605540" cy="192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C4091-2154-E947-A18F-C88896B1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950" y="2649693"/>
            <a:ext cx="8605540" cy="631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38D34-D37A-7741-846D-47A74FAE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949" y="9225538"/>
            <a:ext cx="2244924" cy="52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539F-E8BF-DC4F-A316-376ECD836A3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AFA38-BA0C-E64E-87AB-752E4ABB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5029" y="9225538"/>
            <a:ext cx="3367385" cy="52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965FCD9-9D7A-3F49-BB07-88EDA959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6566" y="9225538"/>
            <a:ext cx="2244924" cy="52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4F23-5B7A-D746-9C30-EA1DB3A51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78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E10A3C09-6CCE-D041-A07B-370F2CCB9B43}"/>
              </a:ext>
            </a:extLst>
          </p:cNvPr>
          <p:cNvSpPr/>
          <p:nvPr/>
        </p:nvSpPr>
        <p:spPr>
          <a:xfrm>
            <a:off x="4573576" y="6992250"/>
            <a:ext cx="1508445" cy="62263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0454EF-BC50-494F-AE57-9D715E089361}"/>
              </a:ext>
            </a:extLst>
          </p:cNvPr>
          <p:cNvSpPr txBox="1"/>
          <p:nvPr/>
        </p:nvSpPr>
        <p:spPr>
          <a:xfrm>
            <a:off x="4799446" y="710350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000" b="1" dirty="0" err="1"/>
              <a:t>RNNCell</a:t>
            </a:r>
            <a:endParaRPr kumimoji="1" lang="zh-CN" altLang="en-US" sz="2000" b="1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93D9370-C03D-ED46-AEEB-CD24BADE2DFE}"/>
              </a:ext>
            </a:extLst>
          </p:cNvPr>
          <p:cNvCxnSpPr>
            <a:cxnSpLocks/>
          </p:cNvCxnSpPr>
          <p:nvPr/>
        </p:nvCxnSpPr>
        <p:spPr>
          <a:xfrm>
            <a:off x="6139765" y="7303564"/>
            <a:ext cx="1763894" cy="10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8942D75-5E13-8745-B11D-125C3225A89B}"/>
              </a:ext>
            </a:extLst>
          </p:cNvPr>
          <p:cNvSpPr txBox="1"/>
          <p:nvPr/>
        </p:nvSpPr>
        <p:spPr>
          <a:xfrm>
            <a:off x="6168440" y="6944547"/>
            <a:ext cx="1735219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/>
              <a:t>next_cell_state</a:t>
            </a:r>
            <a:endParaRPr kumimoji="1" lang="zh-CN" altLang="en-US" dirty="0"/>
          </a:p>
        </p:txBody>
      </p:sp>
      <p:sp>
        <p:nvSpPr>
          <p:cNvPr id="9" name="梯形 8">
            <a:extLst>
              <a:ext uri="{FF2B5EF4-FFF2-40B4-BE49-F238E27FC236}">
                <a16:creationId xmlns:a16="http://schemas.microsoft.com/office/drawing/2014/main" id="{6528737A-985D-2E43-892B-2BB7EFAB83B8}"/>
              </a:ext>
            </a:extLst>
          </p:cNvPr>
          <p:cNvSpPr/>
          <p:nvPr/>
        </p:nvSpPr>
        <p:spPr>
          <a:xfrm>
            <a:off x="4390232" y="8348599"/>
            <a:ext cx="1788859" cy="458986"/>
          </a:xfrm>
          <a:prstGeom prst="trapezoi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1DAF0D-AF54-4745-9A08-0AB692922A51}"/>
              </a:ext>
            </a:extLst>
          </p:cNvPr>
          <p:cNvSpPr txBox="1"/>
          <p:nvPr/>
        </p:nvSpPr>
        <p:spPr>
          <a:xfrm>
            <a:off x="4545606" y="8348599"/>
            <a:ext cx="1534394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/>
              <a:t>cell_input_fn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19EA29A-0FF1-804C-88B4-001235A45283}"/>
              </a:ext>
            </a:extLst>
          </p:cNvPr>
          <p:cNvCxnSpPr>
            <a:cxnSpLocks/>
          </p:cNvCxnSpPr>
          <p:nvPr/>
        </p:nvCxnSpPr>
        <p:spPr>
          <a:xfrm flipV="1">
            <a:off x="5283450" y="7670764"/>
            <a:ext cx="0" cy="621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75967F5-350A-ED4C-A755-C3BDB06E6098}"/>
              </a:ext>
            </a:extLst>
          </p:cNvPr>
          <p:cNvCxnSpPr>
            <a:cxnSpLocks/>
          </p:cNvCxnSpPr>
          <p:nvPr/>
        </p:nvCxnSpPr>
        <p:spPr>
          <a:xfrm flipV="1">
            <a:off x="1836805" y="8546025"/>
            <a:ext cx="2521034" cy="13501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C53ABDC-FE55-AA4E-839F-9A7D6A038586}"/>
              </a:ext>
            </a:extLst>
          </p:cNvPr>
          <p:cNvCxnSpPr>
            <a:cxnSpLocks/>
          </p:cNvCxnSpPr>
          <p:nvPr/>
        </p:nvCxnSpPr>
        <p:spPr>
          <a:xfrm flipV="1">
            <a:off x="5274526" y="8807585"/>
            <a:ext cx="0" cy="367968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16692E8-4A70-D349-9C06-9E421049741B}"/>
              </a:ext>
            </a:extLst>
          </p:cNvPr>
          <p:cNvSpPr txBox="1"/>
          <p:nvPr/>
        </p:nvSpPr>
        <p:spPr>
          <a:xfrm>
            <a:off x="4861593" y="9175553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000" b="1" dirty="0"/>
              <a:t>inputs</a:t>
            </a:r>
            <a:endParaRPr kumimoji="1"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14E642-E73C-C940-B065-7844808877F2}"/>
              </a:ext>
            </a:extLst>
          </p:cNvPr>
          <p:cNvSpPr/>
          <p:nvPr/>
        </p:nvSpPr>
        <p:spPr>
          <a:xfrm>
            <a:off x="157044" y="5948601"/>
            <a:ext cx="709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000" b="1" dirty="0">
                <a:solidFill>
                  <a:srgbClr val="000000"/>
                </a:solidFill>
              </a:rPr>
              <a:t>state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0DD3F8-0B0B-B147-83F5-8E04D8B1B57B}"/>
              </a:ext>
            </a:extLst>
          </p:cNvPr>
          <p:cNvSpPr/>
          <p:nvPr/>
        </p:nvSpPr>
        <p:spPr>
          <a:xfrm>
            <a:off x="5206772" y="7783205"/>
            <a:ext cx="1298753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cell_inputs</a:t>
            </a:r>
            <a:endParaRPr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069D-9A99-3648-810D-4F867C6DE6DF}"/>
              </a:ext>
            </a:extLst>
          </p:cNvPr>
          <p:cNvCxnSpPr>
            <a:cxnSpLocks/>
          </p:cNvCxnSpPr>
          <p:nvPr/>
        </p:nvCxnSpPr>
        <p:spPr>
          <a:xfrm flipV="1">
            <a:off x="5297297" y="6242628"/>
            <a:ext cx="0" cy="6762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4A421A8-4B05-ED44-A4E8-D466B29EBFBD}"/>
              </a:ext>
            </a:extLst>
          </p:cNvPr>
          <p:cNvSpPr/>
          <p:nvPr/>
        </p:nvSpPr>
        <p:spPr>
          <a:xfrm>
            <a:off x="5238934" y="6355190"/>
            <a:ext cx="1459054" cy="540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59"/>
              </a:lnSpc>
            </a:pPr>
            <a:r>
              <a:rPr lang="en-US" altLang="zh-CN" dirty="0">
                <a:solidFill>
                  <a:srgbClr val="92D050"/>
                </a:solidFill>
              </a:rPr>
              <a:t>cell_</a:t>
            </a:r>
            <a:r>
              <a:rPr lang="en-US" altLang="zh-Hans" dirty="0">
                <a:solidFill>
                  <a:srgbClr val="92D050"/>
                </a:solidFill>
              </a:rPr>
              <a:t>output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</a:p>
          <a:p>
            <a:pPr algn="ctr">
              <a:lnSpc>
                <a:spcPts val="1659"/>
              </a:lnSpc>
            </a:pPr>
            <a:r>
              <a:rPr lang="en-US" altLang="zh-Hans" dirty="0">
                <a:solidFill>
                  <a:srgbClr val="92D050"/>
                </a:solidFill>
              </a:rPr>
              <a:t>(query)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9CCC5076-C348-EF46-88B1-C1086B0DCC1D}"/>
              </a:ext>
            </a:extLst>
          </p:cNvPr>
          <p:cNvSpPr/>
          <p:nvPr/>
        </p:nvSpPr>
        <p:spPr>
          <a:xfrm>
            <a:off x="3873950" y="5655184"/>
            <a:ext cx="2154621" cy="548640"/>
          </a:xfrm>
          <a:prstGeom prst="trapezoi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734ED1-68E2-FD4A-BDD9-07500ED79561}"/>
              </a:ext>
            </a:extLst>
          </p:cNvPr>
          <p:cNvSpPr txBox="1"/>
          <p:nvPr/>
        </p:nvSpPr>
        <p:spPr>
          <a:xfrm>
            <a:off x="4218023" y="5714883"/>
            <a:ext cx="1519301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kumimoji="1" lang="en-US" altLang="zh-Hans" dirty="0"/>
              <a:t>attention</a:t>
            </a:r>
          </a:p>
          <a:p>
            <a:pPr algn="ctr">
              <a:lnSpc>
                <a:spcPts val="1360"/>
              </a:lnSpc>
            </a:pPr>
            <a:r>
              <a:rPr kumimoji="1" lang="en-US" altLang="zh-Hans" dirty="0"/>
              <a:t>mechanism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0A55DAD-6657-D143-83AF-B3C214657F97}"/>
              </a:ext>
            </a:extLst>
          </p:cNvPr>
          <p:cNvCxnSpPr>
            <a:cxnSpLocks/>
          </p:cNvCxnSpPr>
          <p:nvPr/>
        </p:nvCxnSpPr>
        <p:spPr>
          <a:xfrm flipV="1">
            <a:off x="4484542" y="6242628"/>
            <a:ext cx="0" cy="310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B63D60B-E635-4D41-B76D-E889554E4C3B}"/>
              </a:ext>
            </a:extLst>
          </p:cNvPr>
          <p:cNvSpPr txBox="1"/>
          <p:nvPr/>
        </p:nvSpPr>
        <p:spPr>
          <a:xfrm>
            <a:off x="4172213" y="6452814"/>
            <a:ext cx="624658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rgbClr val="FF0000"/>
                </a:solidFill>
              </a:rPr>
              <a:t>keys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CD2D612-8320-E549-9AF7-2FB79649ED75}"/>
              </a:ext>
            </a:extLst>
          </p:cNvPr>
          <p:cNvCxnSpPr>
            <a:cxnSpLocks/>
          </p:cNvCxnSpPr>
          <p:nvPr/>
        </p:nvCxnSpPr>
        <p:spPr>
          <a:xfrm>
            <a:off x="1801827" y="5913371"/>
            <a:ext cx="20721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D8446A2-2064-1544-BD32-5278C812A00A}"/>
              </a:ext>
            </a:extLst>
          </p:cNvPr>
          <p:cNvSpPr txBox="1"/>
          <p:nvPr/>
        </p:nvSpPr>
        <p:spPr>
          <a:xfrm>
            <a:off x="1800662" y="5530420"/>
            <a:ext cx="1759456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attention_state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BD44400-2CAA-674F-8921-EE9D07A5AEF8}"/>
              </a:ext>
            </a:extLst>
          </p:cNvPr>
          <p:cNvCxnSpPr>
            <a:cxnSpLocks/>
          </p:cNvCxnSpPr>
          <p:nvPr/>
        </p:nvCxnSpPr>
        <p:spPr>
          <a:xfrm flipH="1" flipV="1">
            <a:off x="4951259" y="4636725"/>
            <a:ext cx="9247" cy="988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FBD480A-C77C-3C4D-98BC-5C771D275B89}"/>
              </a:ext>
            </a:extLst>
          </p:cNvPr>
          <p:cNvCxnSpPr>
            <a:cxnSpLocks/>
          </p:cNvCxnSpPr>
          <p:nvPr/>
        </p:nvCxnSpPr>
        <p:spPr>
          <a:xfrm flipV="1">
            <a:off x="4962427" y="5471201"/>
            <a:ext cx="30912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7DBFD86-4735-3446-9E6D-D3B1AD913D4E}"/>
              </a:ext>
            </a:extLst>
          </p:cNvPr>
          <p:cNvSpPr txBox="1"/>
          <p:nvPr/>
        </p:nvSpPr>
        <p:spPr>
          <a:xfrm>
            <a:off x="5713056" y="5122695"/>
            <a:ext cx="2333459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/>
              <a:t>next_attention_state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1DD471-66D4-8849-9C0C-4802C46D7444}"/>
              </a:ext>
            </a:extLst>
          </p:cNvPr>
          <p:cNvSpPr txBox="1"/>
          <p:nvPr/>
        </p:nvSpPr>
        <p:spPr>
          <a:xfrm>
            <a:off x="4886349" y="4659423"/>
            <a:ext cx="1314078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alignments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6E6AC7A-D134-9E46-97DF-1F172255BEAD}"/>
              </a:ext>
            </a:extLst>
          </p:cNvPr>
          <p:cNvCxnSpPr>
            <a:cxnSpLocks/>
          </p:cNvCxnSpPr>
          <p:nvPr/>
        </p:nvCxnSpPr>
        <p:spPr>
          <a:xfrm flipV="1">
            <a:off x="4491606" y="4612115"/>
            <a:ext cx="0" cy="310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6B98BA-DA48-FA48-B0F0-D8ECB472466E}"/>
              </a:ext>
            </a:extLst>
          </p:cNvPr>
          <p:cNvSpPr txBox="1"/>
          <p:nvPr/>
        </p:nvSpPr>
        <p:spPr>
          <a:xfrm>
            <a:off x="4172213" y="4848947"/>
            <a:ext cx="624658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rgbClr val="FF0000"/>
                </a:solidFill>
              </a:rPr>
              <a:t>keys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194984D6-A275-4044-ABDD-79FA8DA6F712}"/>
              </a:ext>
            </a:extLst>
          </p:cNvPr>
          <p:cNvSpPr/>
          <p:nvPr/>
        </p:nvSpPr>
        <p:spPr>
          <a:xfrm>
            <a:off x="3961314" y="4175253"/>
            <a:ext cx="1508445" cy="41785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DE681D1-2B34-8D4C-AAF5-136C128B8F5E}"/>
              </a:ext>
            </a:extLst>
          </p:cNvPr>
          <p:cNvSpPr txBox="1"/>
          <p:nvPr/>
        </p:nvSpPr>
        <p:spPr>
          <a:xfrm>
            <a:off x="4121451" y="4190791"/>
            <a:ext cx="1191352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加权求和</a:t>
            </a:r>
            <a:endParaRPr kumimoji="1"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DDC0BCF3-BFDB-C84F-A021-3CC630AFCBAE}"/>
              </a:ext>
            </a:extLst>
          </p:cNvPr>
          <p:cNvCxnSpPr>
            <a:cxnSpLocks/>
          </p:cNvCxnSpPr>
          <p:nvPr/>
        </p:nvCxnSpPr>
        <p:spPr>
          <a:xfrm flipV="1">
            <a:off x="4715536" y="3521557"/>
            <a:ext cx="0" cy="61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EED23AE-C331-B645-9FDF-AE85BA43BA38}"/>
              </a:ext>
            </a:extLst>
          </p:cNvPr>
          <p:cNvSpPr/>
          <p:nvPr/>
        </p:nvSpPr>
        <p:spPr>
          <a:xfrm>
            <a:off x="3822128" y="3656333"/>
            <a:ext cx="951927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/>
              <a:t>context</a:t>
            </a:r>
            <a:endParaRPr lang="zh-CN" altLang="en-US" dirty="0"/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20523899-D794-724F-B5D3-D5CCC98C8B55}"/>
              </a:ext>
            </a:extLst>
          </p:cNvPr>
          <p:cNvSpPr/>
          <p:nvPr/>
        </p:nvSpPr>
        <p:spPr>
          <a:xfrm>
            <a:off x="3927399" y="2940592"/>
            <a:ext cx="2154621" cy="548640"/>
          </a:xfrm>
          <a:prstGeom prst="trapezoi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4A0A2F-363E-C141-BCC7-95F8A4E9A26E}"/>
              </a:ext>
            </a:extLst>
          </p:cNvPr>
          <p:cNvSpPr txBox="1"/>
          <p:nvPr/>
        </p:nvSpPr>
        <p:spPr>
          <a:xfrm>
            <a:off x="4112784" y="3019256"/>
            <a:ext cx="1743362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attention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layer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DD86A1C-F7FE-F249-8983-827AC9969B5C}"/>
              </a:ext>
            </a:extLst>
          </p:cNvPr>
          <p:cNvCxnSpPr>
            <a:cxnSpLocks/>
          </p:cNvCxnSpPr>
          <p:nvPr/>
        </p:nvCxnSpPr>
        <p:spPr>
          <a:xfrm flipV="1">
            <a:off x="5383901" y="3521558"/>
            <a:ext cx="0" cy="3056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6E3F6C8-8CE1-9D44-8197-E6A8FB63694A}"/>
              </a:ext>
            </a:extLst>
          </p:cNvPr>
          <p:cNvSpPr/>
          <p:nvPr/>
        </p:nvSpPr>
        <p:spPr>
          <a:xfrm>
            <a:off x="4876277" y="3678631"/>
            <a:ext cx="1459054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cell_</a:t>
            </a:r>
            <a:r>
              <a:rPr lang="en-US" altLang="zh-Hans" dirty="0">
                <a:solidFill>
                  <a:srgbClr val="92D050"/>
                </a:solidFill>
              </a:rPr>
              <a:t>output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8D75C6CE-3B1B-3A4E-831A-1046A96E248E}"/>
              </a:ext>
            </a:extLst>
          </p:cNvPr>
          <p:cNvCxnSpPr>
            <a:cxnSpLocks/>
          </p:cNvCxnSpPr>
          <p:nvPr/>
        </p:nvCxnSpPr>
        <p:spPr>
          <a:xfrm flipV="1">
            <a:off x="4974967" y="2500826"/>
            <a:ext cx="5411" cy="3948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36A5172-3712-7B45-B589-6F3FCF2570A7}"/>
              </a:ext>
            </a:extLst>
          </p:cNvPr>
          <p:cNvSpPr/>
          <p:nvPr/>
        </p:nvSpPr>
        <p:spPr>
          <a:xfrm>
            <a:off x="3902016" y="2524948"/>
            <a:ext cx="1130759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FFC000"/>
                </a:solidFill>
              </a:rPr>
              <a:t>attention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54" name="梯形 53">
            <a:extLst>
              <a:ext uri="{FF2B5EF4-FFF2-40B4-BE49-F238E27FC236}">
                <a16:creationId xmlns:a16="http://schemas.microsoft.com/office/drawing/2014/main" id="{32E7FC7A-69B6-3246-8226-B721789204C4}"/>
              </a:ext>
            </a:extLst>
          </p:cNvPr>
          <p:cNvSpPr/>
          <p:nvPr/>
        </p:nvSpPr>
        <p:spPr>
          <a:xfrm>
            <a:off x="3925379" y="1985902"/>
            <a:ext cx="2154621" cy="499102"/>
          </a:xfrm>
          <a:prstGeom prst="trapezoi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0E3CB12-30A5-A54C-AAE4-D705474BBE99}"/>
              </a:ext>
            </a:extLst>
          </p:cNvPr>
          <p:cNvSpPr txBox="1"/>
          <p:nvPr/>
        </p:nvSpPr>
        <p:spPr>
          <a:xfrm>
            <a:off x="4058102" y="2012356"/>
            <a:ext cx="2065309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output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attention?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132A96B-4099-5143-B827-518163F6C76B}"/>
              </a:ext>
            </a:extLst>
          </p:cNvPr>
          <p:cNvCxnSpPr>
            <a:cxnSpLocks/>
          </p:cNvCxnSpPr>
          <p:nvPr/>
        </p:nvCxnSpPr>
        <p:spPr>
          <a:xfrm flipV="1">
            <a:off x="4916228" y="1093722"/>
            <a:ext cx="0" cy="6213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7DFB6BF-BEEE-764D-B575-2A2B0A67C761}"/>
              </a:ext>
            </a:extLst>
          </p:cNvPr>
          <p:cNvSpPr/>
          <p:nvPr/>
        </p:nvSpPr>
        <p:spPr>
          <a:xfrm>
            <a:off x="3732713" y="1206982"/>
            <a:ext cx="1130759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FFC000"/>
                </a:solidFill>
              </a:rPr>
              <a:t>attention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577FB53-68AE-1C4E-BE15-046AD42E84B3}"/>
              </a:ext>
            </a:extLst>
          </p:cNvPr>
          <p:cNvSpPr/>
          <p:nvPr/>
        </p:nvSpPr>
        <p:spPr>
          <a:xfrm>
            <a:off x="4629619" y="1595203"/>
            <a:ext cx="519822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FFC000"/>
                </a:solidFill>
              </a:rPr>
              <a:t>yes</a:t>
            </a:r>
            <a:endParaRPr lang="en-US" altLang="zh-CN" dirty="0">
              <a:solidFill>
                <a:srgbClr val="FFC000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8E45039-7EA1-2F46-B91C-680FBC49685C}"/>
              </a:ext>
            </a:extLst>
          </p:cNvPr>
          <p:cNvCxnSpPr>
            <a:cxnSpLocks/>
          </p:cNvCxnSpPr>
          <p:nvPr/>
        </p:nvCxnSpPr>
        <p:spPr>
          <a:xfrm flipV="1">
            <a:off x="5113069" y="1093723"/>
            <a:ext cx="0" cy="62137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835FD1B-2EC0-824F-9AE1-927BF99CB3D3}"/>
              </a:ext>
            </a:extLst>
          </p:cNvPr>
          <p:cNvSpPr/>
          <p:nvPr/>
        </p:nvSpPr>
        <p:spPr>
          <a:xfrm>
            <a:off x="5065091" y="1217003"/>
            <a:ext cx="1459054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92D050"/>
                </a:solidFill>
              </a:rPr>
              <a:t>cell_</a:t>
            </a:r>
            <a:r>
              <a:rPr lang="en-US" altLang="zh-Hans" dirty="0" err="1">
                <a:solidFill>
                  <a:srgbClr val="92D050"/>
                </a:solidFill>
              </a:rPr>
              <a:t>output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DE8A2-96C2-5449-A160-741FBE1D5380}"/>
              </a:ext>
            </a:extLst>
          </p:cNvPr>
          <p:cNvSpPr/>
          <p:nvPr/>
        </p:nvSpPr>
        <p:spPr>
          <a:xfrm>
            <a:off x="4986736" y="1588017"/>
            <a:ext cx="450765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92D050"/>
                </a:solidFill>
              </a:rPr>
              <a:t>no</a:t>
            </a: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955E30-BDB8-2F4F-9D5A-A83E426599B4}"/>
              </a:ext>
            </a:extLst>
          </p:cNvPr>
          <p:cNvSpPr/>
          <p:nvPr/>
        </p:nvSpPr>
        <p:spPr>
          <a:xfrm>
            <a:off x="1765376" y="8164674"/>
            <a:ext cx="1130759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FFC000"/>
                </a:solidFill>
              </a:rPr>
              <a:t>attention</a:t>
            </a:r>
            <a:endParaRPr lang="en-US" altLang="zh-CN" dirty="0">
              <a:solidFill>
                <a:srgbClr val="FFC000"/>
              </a:solidFill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5700657-D42B-C34C-8904-97BE94C2A6DD}"/>
              </a:ext>
            </a:extLst>
          </p:cNvPr>
          <p:cNvCxnSpPr>
            <a:cxnSpLocks/>
          </p:cNvCxnSpPr>
          <p:nvPr/>
        </p:nvCxnSpPr>
        <p:spPr>
          <a:xfrm>
            <a:off x="1801827" y="7287029"/>
            <a:ext cx="2736146" cy="165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4D85AF6-DAF7-E847-80BD-D9DA9A086908}"/>
              </a:ext>
            </a:extLst>
          </p:cNvPr>
          <p:cNvSpPr txBox="1"/>
          <p:nvPr/>
        </p:nvSpPr>
        <p:spPr>
          <a:xfrm>
            <a:off x="1765376" y="6918843"/>
            <a:ext cx="1161215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/>
              <a:t>cell_state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792F2F2-1C30-BF4D-94DC-B7D7B47A53AD}"/>
              </a:ext>
            </a:extLst>
          </p:cNvPr>
          <p:cNvCxnSpPr>
            <a:cxnSpLocks/>
          </p:cNvCxnSpPr>
          <p:nvPr/>
        </p:nvCxnSpPr>
        <p:spPr>
          <a:xfrm>
            <a:off x="150312" y="6370689"/>
            <a:ext cx="1274042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21A29A2A-45BC-0942-B0E2-2219835C3885}"/>
              </a:ext>
            </a:extLst>
          </p:cNvPr>
          <p:cNvSpPr/>
          <p:nvPr/>
        </p:nvSpPr>
        <p:spPr>
          <a:xfrm>
            <a:off x="1509193" y="4253603"/>
            <a:ext cx="419833" cy="4398421"/>
          </a:xfrm>
          <a:prstGeom prst="leftBrace">
            <a:avLst>
              <a:gd name="adj1" fmla="val 73972"/>
              <a:gd name="adj2" fmla="val 48548"/>
            </a:avLst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FD72630-C4A3-484F-9A16-D2C4FA3C67F9}"/>
              </a:ext>
            </a:extLst>
          </p:cNvPr>
          <p:cNvSpPr txBox="1"/>
          <p:nvPr/>
        </p:nvSpPr>
        <p:spPr>
          <a:xfrm>
            <a:off x="1801827" y="4345030"/>
            <a:ext cx="2035168" cy="9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time</a:t>
            </a:r>
            <a:endParaRPr kumimoji="1" lang="en-US" altLang="zh-CN" dirty="0"/>
          </a:p>
          <a:p>
            <a:r>
              <a:rPr kumimoji="1" lang="en-US" altLang="zh-Hans" dirty="0"/>
              <a:t>alignments</a:t>
            </a:r>
            <a:endParaRPr kumimoji="1" lang="en-US" altLang="zh-CN" dirty="0"/>
          </a:p>
          <a:p>
            <a:r>
              <a:rPr lang="en-US" altLang="zh-CN" dirty="0" err="1"/>
              <a:t>alignment_history</a:t>
            </a:r>
            <a:endParaRPr kumimoji="1" lang="zh-CN" altLang="en-US" dirty="0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E88386F-3891-E641-BCF1-C697B391C45B}"/>
              </a:ext>
            </a:extLst>
          </p:cNvPr>
          <p:cNvCxnSpPr>
            <a:cxnSpLocks/>
          </p:cNvCxnSpPr>
          <p:nvPr/>
        </p:nvCxnSpPr>
        <p:spPr>
          <a:xfrm flipV="1">
            <a:off x="5023159" y="467932"/>
            <a:ext cx="0" cy="534302"/>
          </a:xfrm>
          <a:prstGeom prst="line">
            <a:avLst/>
          </a:prstGeom>
          <a:ln w="1016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BB079205-2FA6-2B43-BA0F-D1DA5B9AFD5E}"/>
              </a:ext>
            </a:extLst>
          </p:cNvPr>
          <p:cNvSpPr/>
          <p:nvPr/>
        </p:nvSpPr>
        <p:spPr>
          <a:xfrm>
            <a:off x="4613328" y="141659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000" b="1" dirty="0">
                <a:solidFill>
                  <a:srgbClr val="000000"/>
                </a:solidFill>
              </a:rPr>
              <a:t>output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89" name="左大括号 88">
            <a:extLst>
              <a:ext uri="{FF2B5EF4-FFF2-40B4-BE49-F238E27FC236}">
                <a16:creationId xmlns:a16="http://schemas.microsoft.com/office/drawing/2014/main" id="{9706FC9A-5FE3-F84B-BC50-93C74E4CBDA1}"/>
              </a:ext>
            </a:extLst>
          </p:cNvPr>
          <p:cNvSpPr/>
          <p:nvPr/>
        </p:nvSpPr>
        <p:spPr>
          <a:xfrm flipH="1">
            <a:off x="7904632" y="2455908"/>
            <a:ext cx="394771" cy="4987101"/>
          </a:xfrm>
          <a:prstGeom prst="leftBrace">
            <a:avLst>
              <a:gd name="adj1" fmla="val 73972"/>
              <a:gd name="adj2" fmla="val 48548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C3FA342-6A82-854E-A0D6-FE6954BEAC3D}"/>
              </a:ext>
            </a:extLst>
          </p:cNvPr>
          <p:cNvCxnSpPr>
            <a:cxnSpLocks/>
          </p:cNvCxnSpPr>
          <p:nvPr/>
        </p:nvCxnSpPr>
        <p:spPr>
          <a:xfrm>
            <a:off x="4991595" y="2776087"/>
            <a:ext cx="30541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0538BE3-D8A4-A04A-9B93-1170221CB183}"/>
              </a:ext>
            </a:extLst>
          </p:cNvPr>
          <p:cNvSpPr/>
          <p:nvPr/>
        </p:nvSpPr>
        <p:spPr>
          <a:xfrm>
            <a:off x="6815263" y="2407208"/>
            <a:ext cx="1130759" cy="394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dirty="0">
                <a:solidFill>
                  <a:srgbClr val="FFC000"/>
                </a:solidFill>
              </a:rPr>
              <a:t>attention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A8553F-38E2-7546-B8F8-6A54594FE503}"/>
              </a:ext>
            </a:extLst>
          </p:cNvPr>
          <p:cNvSpPr txBox="1"/>
          <p:nvPr/>
        </p:nvSpPr>
        <p:spPr>
          <a:xfrm>
            <a:off x="6018465" y="3943880"/>
            <a:ext cx="2035168" cy="69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Hans" dirty="0"/>
              <a:t>time</a:t>
            </a:r>
            <a:endParaRPr kumimoji="1" lang="en-US" altLang="zh-CN" dirty="0"/>
          </a:p>
          <a:p>
            <a:pPr algn="r"/>
            <a:r>
              <a:rPr lang="en-US" altLang="zh-CN" dirty="0" err="1"/>
              <a:t>alignment_history</a:t>
            </a:r>
            <a:endParaRPr kumimoji="1" lang="zh-CN" altLang="en-US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2F917B5-A0AE-7548-A1CE-A7AE383D47D2}"/>
              </a:ext>
            </a:extLst>
          </p:cNvPr>
          <p:cNvCxnSpPr>
            <a:cxnSpLocks/>
          </p:cNvCxnSpPr>
          <p:nvPr/>
        </p:nvCxnSpPr>
        <p:spPr>
          <a:xfrm>
            <a:off x="4947302" y="5023201"/>
            <a:ext cx="3098436" cy="1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F0F8A81-1EA3-2048-9E41-5B472292C8F4}"/>
              </a:ext>
            </a:extLst>
          </p:cNvPr>
          <p:cNvSpPr txBox="1"/>
          <p:nvPr/>
        </p:nvSpPr>
        <p:spPr>
          <a:xfrm>
            <a:off x="6739555" y="4670460"/>
            <a:ext cx="1314078" cy="3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alignments</a:t>
            </a:r>
            <a:endParaRPr kumimoji="1"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C796D8A-CB2F-8C48-9C1F-BE0F7281137C}"/>
              </a:ext>
            </a:extLst>
          </p:cNvPr>
          <p:cNvSpPr/>
          <p:nvPr/>
        </p:nvSpPr>
        <p:spPr>
          <a:xfrm>
            <a:off x="8413885" y="4395686"/>
            <a:ext cx="123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000" b="1" dirty="0">
                <a:solidFill>
                  <a:srgbClr val="000000"/>
                </a:solidFill>
              </a:rPr>
              <a:t>next</a:t>
            </a:r>
            <a:r>
              <a:rPr lang="zh-Han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Hans" sz="2000" b="1" dirty="0">
                <a:solidFill>
                  <a:srgbClr val="000000"/>
                </a:solidFill>
              </a:rPr>
              <a:t>state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86979E0D-9EFB-AE42-A41B-9D89C8A942C8}"/>
              </a:ext>
            </a:extLst>
          </p:cNvPr>
          <p:cNvCxnSpPr>
            <a:cxnSpLocks/>
          </p:cNvCxnSpPr>
          <p:nvPr/>
        </p:nvCxnSpPr>
        <p:spPr>
          <a:xfrm>
            <a:off x="8347207" y="4873461"/>
            <a:ext cx="1151189" cy="0"/>
          </a:xfrm>
          <a:prstGeom prst="line">
            <a:avLst/>
          </a:prstGeom>
          <a:ln w="1016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A352371-66DA-064C-8E5C-036C257617D5}"/>
              </a:ext>
            </a:extLst>
          </p:cNvPr>
          <p:cNvSpPr/>
          <p:nvPr/>
        </p:nvSpPr>
        <p:spPr>
          <a:xfrm>
            <a:off x="1301502" y="1040204"/>
            <a:ext cx="7112383" cy="7994739"/>
          </a:xfrm>
          <a:prstGeom prst="roundRect">
            <a:avLst/>
          </a:prstGeom>
          <a:noFill/>
          <a:ln w="76200">
            <a:solidFill>
              <a:srgbClr val="00B0F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119A53-2A4C-064F-8154-C2D3E80E22EB}"/>
              </a:ext>
            </a:extLst>
          </p:cNvPr>
          <p:cNvSpPr txBox="1"/>
          <p:nvPr/>
        </p:nvSpPr>
        <p:spPr>
          <a:xfrm>
            <a:off x="1201537" y="541769"/>
            <a:ext cx="2909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AttentionWrapper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FD7BE75-F9FC-064B-97AA-C116FB1E004E}"/>
              </a:ext>
            </a:extLst>
          </p:cNvPr>
          <p:cNvSpPr txBox="1"/>
          <p:nvPr/>
        </p:nvSpPr>
        <p:spPr>
          <a:xfrm rot="20390843">
            <a:off x="2326936" y="4636879"/>
            <a:ext cx="5061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6000" b="1" dirty="0">
                <a:solidFill>
                  <a:srgbClr val="00B0F0">
                    <a:alpha val="15000"/>
                  </a:srgbClr>
                </a:solidFill>
              </a:rPr>
              <a:t>tangshusen</a:t>
            </a:r>
            <a:r>
              <a:rPr lang="en-US" altLang="zh-Hans" sz="6000" b="1" dirty="0">
                <a:solidFill>
                  <a:srgbClr val="00B0F0">
                    <a:alpha val="20000"/>
                  </a:srgbClr>
                </a:solidFill>
              </a:rPr>
              <a:t>.me</a:t>
            </a:r>
            <a:endParaRPr lang="en-US" altLang="zh-CN" sz="6000" b="1" dirty="0">
              <a:solidFill>
                <a:srgbClr val="00B0F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8D01D0A8-CAF0-EA41-ACB4-A5914E1009B1}" vid="{631F05DA-47F1-7441-AB72-EBF7367DE9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173</TotalTime>
  <Words>75</Words>
  <Application>Microsoft Macintosh PowerPoint</Application>
  <PresentationFormat>自定义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SimHei</vt:lpstr>
      <vt:lpstr>宋体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2019-03-12T13:24:11Z</dcterms:created>
  <dcterms:modified xsi:type="dcterms:W3CDTF">2019-03-12T16:17:13Z</dcterms:modified>
</cp:coreProperties>
</file>