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65" r:id="rId4"/>
    <p:sldId id="258" r:id="rId5"/>
    <p:sldId id="274" r:id="rId6"/>
    <p:sldId id="273" r:id="rId7"/>
    <p:sldId id="259" r:id="rId8"/>
    <p:sldId id="268" r:id="rId9"/>
    <p:sldId id="260" r:id="rId10"/>
    <p:sldId id="269" r:id="rId11"/>
    <p:sldId id="261" r:id="rId12"/>
    <p:sldId id="267" r:id="rId13"/>
    <p:sldId id="263" r:id="rId14"/>
    <p:sldId id="275" r:id="rId15"/>
    <p:sldId id="276" r:id="rId16"/>
    <p:sldId id="277" r:id="rId17"/>
    <p:sldId id="27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63F9-6A27-4EB3-872B-7038CE562C1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EEA0-C451-433C-8616-207EA2C2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 MỪNG THẦY CÔ VÀ CÁC BẠN ĐÃ ĐẾN VỚI BÀI THUYẾT TRÌNH HÔM NAY CỦA NHÓM 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508" y="3983758"/>
            <a:ext cx="3223491" cy="2874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3759"/>
            <a:ext cx="33909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665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01" y="2346036"/>
            <a:ext cx="5648325" cy="451196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111496" y="5239512"/>
            <a:ext cx="740664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nhập mã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(ID), sau đó 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nút Tìm kiếm.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đó người dùng nhấn nút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trình xóa thông tin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khỏi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127"/>
            <a:ext cx="12193057" cy="42348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954327" y="3334327"/>
            <a:ext cx="123767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58A4D-186B-7C48-C6AA-2E0290E8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270" y="2891003"/>
            <a:ext cx="1200212" cy="17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người dùng nhấn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quán,mã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(ID)….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giao diện chính.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290"/>
            <a:ext cx="12192000" cy="5869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55B9B5-0781-E4FD-5494-DE8D0308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225" y="1333159"/>
            <a:ext cx="1200212" cy="17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người dùng nhấn nút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chính, cửa sổ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mở ra.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Cửa sổ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chứa các thông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0F0EA-6C57-49DD-1378-8B984D0B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548"/>
            <a:ext cx="12060343" cy="50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40"/>
            <a:ext cx="12192000" cy="6665719"/>
          </a:xfrm>
        </p:spPr>
      </p:pic>
    </p:spTree>
    <p:extLst>
      <p:ext uri="{BB962C8B-B14F-4D97-AF65-F5344CB8AC3E}">
        <p14:creationId xmlns:p14="http://schemas.microsoft.com/office/powerpoint/2010/main" val="7580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0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92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“OK”,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04" y="1637413"/>
            <a:ext cx="6273209" cy="46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908782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8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8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</a:t>
            </a:r>
          </a:p>
          <a:p>
            <a:pPr marL="0" indent="0" algn="ctr">
              <a:buNone/>
            </a:pPr>
            <a:endParaRPr lang="vi-V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: 2286400029 (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)      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: 2286400015 (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)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2286400038 (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)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: 2286400886 (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)</a:t>
            </a:r>
          </a:p>
          <a:p>
            <a:pPr marL="0" indent="0">
              <a:buNone/>
            </a:pP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GUI-ĐĂNG NHẬP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3529"/>
            <a:ext cx="12229636" cy="7785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Down Arrow 7"/>
          <p:cNvSpPr/>
          <p:nvPr/>
        </p:nvSpPr>
        <p:spPr>
          <a:xfrm>
            <a:off x="1200727" y="258616"/>
            <a:ext cx="1274618" cy="221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351819" y="258617"/>
            <a:ext cx="1274618" cy="221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9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7624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NHÂN SỰ TRONG MỘT NHÀ HÀNG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310"/>
            <a:ext cx="12192000" cy="5204690"/>
          </a:xfrm>
          <a:prstGeom prst="roundRect">
            <a:avLst>
              <a:gd name="adj" fmla="val 85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59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4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7949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 vào 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673"/>
            <a:ext cx="12192000" cy="511232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926618" y="2036618"/>
            <a:ext cx="1265382" cy="309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nhập mã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(ID), tên,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giới tính,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54" y="1071418"/>
            <a:ext cx="5966691" cy="5643418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>
            <a:off x="4987636" y="5902036"/>
            <a:ext cx="1200728" cy="40640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12193057" cy="55649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917911" y="1976581"/>
            <a:ext cx="127461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2E003-D27F-81CE-9B24-7B485F77D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318" y="2029743"/>
            <a:ext cx="353804" cy="198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29C637-D8FF-5C77-7E0C-A22D78BCA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680" y="1607697"/>
            <a:ext cx="773833" cy="238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51C38D-3E85-9C20-424C-6F1352B32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433" y="2281380"/>
            <a:ext cx="1162558" cy="10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385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PHẦN MỀM QUẢN LÍ NHÂN SỰ TRONG MỘT NHÀ HÀNG</vt:lpstr>
      <vt:lpstr>Các chức năng của chương trình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</dc:title>
  <dc:creator>Administrator</dc:creator>
  <cp:lastModifiedBy>Linh Huynh Thai</cp:lastModifiedBy>
  <cp:revision>52</cp:revision>
  <dcterms:created xsi:type="dcterms:W3CDTF">2023-04-03T17:31:11Z</dcterms:created>
  <dcterms:modified xsi:type="dcterms:W3CDTF">2023-04-12T01:09:30Z</dcterms:modified>
</cp:coreProperties>
</file>