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8" r:id="rId5"/>
    <p:sldId id="277" r:id="rId6"/>
    <p:sldId id="279" r:id="rId7"/>
    <p:sldId id="281" r:id="rId8"/>
    <p:sldId id="274" r:id="rId9"/>
    <p:sldId id="275" r:id="rId10"/>
    <p:sldId id="260" r:id="rId11"/>
    <p:sldId id="276" r:id="rId12"/>
    <p:sldId id="264" r:id="rId13"/>
    <p:sldId id="278" r:id="rId14"/>
    <p:sldId id="28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6247" autoAdjust="0"/>
  </p:normalViewPr>
  <p:slideViewPr>
    <p:cSldViewPr snapToGrid="0">
      <p:cViewPr varScale="1">
        <p:scale>
          <a:sx n="85" d="100"/>
          <a:sy n="85" d="100"/>
        </p:scale>
        <p:origin x="8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A5E7-E58D-43FC-32C6-CD1C20F2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B6AA-0D77-0FE6-AF25-334C01278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F999-2ADD-DB9F-5746-87F59A18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24C2-5E4E-7E48-DAFC-A941B164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6CFE-AB88-BD54-F4DE-573E8FBE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3A4A-37FA-FBD8-5B39-1D3581D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80203-31F1-BB83-904C-D4711A5A1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6322-8665-005A-5E80-2C55B6EC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F6D4-BE32-441E-F86C-D063E597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249D-4C4A-3E5A-7AF6-B9ECA50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B5502-BFC7-E1BD-C67D-A5D685766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58995-2623-6ED0-D62F-03C7433E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3A98-3B29-C90F-5D3E-1B348C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DCE6-3832-E9A2-DC69-B767C7B5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C505-9178-EF80-20C6-4CA86954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BC49-70BD-7255-41E6-B0FCDE78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4A99-007E-CB7E-E20F-71AED508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DFAA-CE49-8627-6C4F-DFFE3066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EE0B-92A9-8121-94D3-D0A4EED2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3D1B-FE2B-87CF-0802-1B8C3B1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C4BB-2F1D-2FD6-D3B3-22092F1F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BF6C-2305-BA5D-851F-7AF1017C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E358-E1A1-40CF-AFBA-7D4E800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7424-7A8B-2FCF-A760-8098D796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68F7-C8B4-6B80-F95E-2798218B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BB33-EB85-E46E-C7ED-EBC4A887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C449-9F6A-C7C8-9A66-60C3B444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E0D2D-C1CA-2FD2-C4AA-1F406F3B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26652-5DD5-E0E6-6526-8F1E57BB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CE3A8-6529-C894-701D-4B81FC07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387C0-8389-AE03-DF1E-F6E7E7E3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F4A2-4CC6-9BA6-AF5B-1EE9AE28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14E85-D500-B79C-5D30-EE66FBE9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EC08-27D3-342A-52A7-3D2214D1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7E897-55D5-246B-21AA-EEE1C35B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A5EC3-E561-E66E-8F49-E7F4F0107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59822-DEBB-C9A3-A359-E7BB858F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D8556-A3C4-A7FF-7039-2201C99C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64B0B-9148-5478-EFCB-0363546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CC45-F8B0-C825-6E12-BDF7E714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ECB-9562-65D6-8E7A-697167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4E5B-304B-1864-A626-96C4AE3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57D2B-7047-2AF3-6245-4BD32DC5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B482-285C-13F3-FB7F-F550CB0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082A8-FDA1-8C28-67BD-D3E6D833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5291-6C2A-2CF7-3571-7D8A8891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13F-DA33-15F3-2DA4-4F5E049B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7464-4A24-CC9C-D7A4-C8741376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D7880-1309-9FDC-301C-FBA4BCBF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8D7A-BE3F-BB04-7C35-1B04484F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37ABD-2EB9-F7C1-825E-0354EBC4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8B8C-30A8-C2A3-5373-6103AA5F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665D-AD5C-0DCC-E88B-AC8998A4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B634F-C334-DD33-E230-08A0D496F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43B0-6FD2-DE13-0879-163EE2B2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2CC48-CEFA-1BE6-2E8C-CFB00D1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58CB-B792-1E3E-4170-0AD5DEAC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58BC-1F32-BE52-05F6-999DF288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FEB36-2076-D7AE-E4EF-351CDD27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E605-5473-80BE-9BE3-FAE6150A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FFED-C48F-D0EE-2E51-DB5DE394D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92B5-3FFD-C1F4-29EE-E31AC3F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21DA-D04A-4AA0-7C6D-757FF3B6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AF5D-DB3B-8B61-A329-41D0E2AFC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DAVIDSON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EEB88-B70D-17FF-BCF4-4F34FC94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REPORTED POLICE INCIDENTS</a:t>
            </a:r>
          </a:p>
          <a:p>
            <a:r>
              <a:rPr lang="en-US" dirty="0"/>
              <a:t>Years Evaluated: 2017 to 2023</a:t>
            </a:r>
          </a:p>
          <a:p>
            <a:r>
              <a:rPr lang="en-US" dirty="0"/>
              <a:t>Safest City/Neighborhood Area</a:t>
            </a:r>
          </a:p>
          <a:p>
            <a:endParaRPr lang="en-US" dirty="0"/>
          </a:p>
        </p:txBody>
      </p:sp>
      <p:pic>
        <p:nvPicPr>
          <p:cNvPr id="1026" name="Picture 2" descr="Nashville, Tennessee • FamilySearch">
            <a:extLst>
              <a:ext uri="{FF2B5EF4-FFF2-40B4-BE49-F238E27FC236}">
                <a16:creationId xmlns:a16="http://schemas.microsoft.com/office/drawing/2014/main" id="{C00B0A28-8319-21DA-2F29-67600CB3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03" y="144463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6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D98043-5CE3-0995-6935-5A174FC7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3" y="472891"/>
            <a:ext cx="9697845" cy="59122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E54CDE-68D9-9BB4-0A7C-04B626D4B21D}"/>
              </a:ext>
            </a:extLst>
          </p:cNvPr>
          <p:cNvSpPr txBox="1"/>
          <p:nvPr/>
        </p:nvSpPr>
        <p:spPr>
          <a:xfrm>
            <a:off x="10409997" y="1080654"/>
            <a:ext cx="1467967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GOODLETTSVILE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JOELTON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OLD HICKORY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WHITES CREEK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*LOWEST REPORTED POLICE INCIDENTS</a:t>
            </a:r>
          </a:p>
        </p:txBody>
      </p:sp>
    </p:spTree>
    <p:extLst>
      <p:ext uri="{BB962C8B-B14F-4D97-AF65-F5344CB8AC3E}">
        <p14:creationId xmlns:p14="http://schemas.microsoft.com/office/powerpoint/2010/main" val="459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7796A-13E3-B162-3521-D9037DAD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193124"/>
            <a:ext cx="10732656" cy="647175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5507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A7DD40-FBFF-7DF8-8461-E59E7BC9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05737"/>
            <a:ext cx="10289309" cy="6246526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0918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A86DE-EDE3-F096-D773-67EF3ADF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" y="256241"/>
            <a:ext cx="10682721" cy="6493419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280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AF8A6-3743-C0BF-933E-F6723348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" y="133428"/>
            <a:ext cx="10797309" cy="6563071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67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DAC9D7-D776-189D-3225-5927DDEF978A}"/>
              </a:ext>
            </a:extLst>
          </p:cNvPr>
          <p:cNvSpPr txBox="1"/>
          <p:nvPr/>
        </p:nvSpPr>
        <p:spPr>
          <a:xfrm>
            <a:off x="147783" y="277091"/>
            <a:ext cx="117486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CONLUSION/SUMMARY: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u="sng" dirty="0"/>
              <a:t>POPULATION AND CRIME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 POPULATION INCREASES AND DECREASES THE CRIME RATE DOES SO ACCORDINGLY. POPULATION IMPACTS CRIME.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2019</a:t>
            </a:r>
            <a:r>
              <a:rPr lang="en-US" sz="1400" dirty="0"/>
              <a:t> HAD THE GREATEST DECREASE IN CRIME COMPARED TO THE PREVIOUS YEARS IN DAVIDSON COUNTY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2021</a:t>
            </a:r>
            <a:r>
              <a:rPr lang="en-US" sz="1400" dirty="0"/>
              <a:t> TO </a:t>
            </a:r>
            <a:r>
              <a:rPr lang="en-US" sz="1400" b="1" dirty="0"/>
              <a:t>2023</a:t>
            </a:r>
            <a:r>
              <a:rPr lang="en-US" sz="1400" dirty="0"/>
              <a:t> HAD THE GREATEST SPIKE IN CRIME ON A YEAR TO YEAT BASIS WITH THE GROWTH OF THE POPULATION.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PER CAPITA ON A YEAR-TO-YEAR BASIS FOR CRIMES DOES NOT HAVE  A SIGNIFICANT CHANGE IN VIOLENT CRIMES VERSUS NON - VIOLENT CRIMES.  THE EXCEPTION YEAR IS  </a:t>
            </a:r>
            <a:r>
              <a:rPr lang="en-US" sz="1400" b="1" dirty="0"/>
              <a:t>2021</a:t>
            </a:r>
            <a:r>
              <a:rPr lang="en-US" sz="1400" dirty="0"/>
              <a:t>. THE NON-VIOLENT CRIMES DECREASED TO </a:t>
            </a:r>
            <a:r>
              <a:rPr lang="en-US" sz="1400" b="1" dirty="0"/>
              <a:t>5%</a:t>
            </a:r>
            <a:r>
              <a:rPr lang="en-US" sz="1400" dirty="0"/>
              <a:t> COMPARED TO OTHER YEARS WHERE THE  AVERAGE WAS BETWEEN </a:t>
            </a:r>
            <a:r>
              <a:rPr lang="en-US" sz="1400" b="1" dirty="0"/>
              <a:t>6%</a:t>
            </a:r>
            <a:r>
              <a:rPr lang="en-US" sz="1400" dirty="0"/>
              <a:t> AND </a:t>
            </a:r>
            <a:r>
              <a:rPr lang="en-US" sz="1400" b="1" dirty="0"/>
              <a:t>7%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u="sng" dirty="0"/>
              <a:t>VIOLENT CRIME AND DEMOGRAPHICS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FEMALES</a:t>
            </a:r>
            <a:r>
              <a:rPr lang="en-US" sz="1400" dirty="0"/>
              <a:t> ARE VICTIMS OF VIOLENT CRIMES MORE OFTEN THAN MALES.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MALES</a:t>
            </a:r>
            <a:r>
              <a:rPr lang="en-US" sz="1400" dirty="0"/>
              <a:t> ARE MORE OFTEN VICTIM OF HOMICIDE OFFENSES COMPARED TO FEMALES.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BLACK AND WHITE RACES ARE IMPACTED MOST OFTEN BY VIOLENT CRIME.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BLACK RACE ARE VICTIMS OF ASSAULTS AND HOMICIDES MORE OFTEN COMPARED TO OTHER RACES.  THE WHITE RACE IS THE SECOND MOST IMPACTED. </a:t>
            </a:r>
          </a:p>
          <a:p>
            <a:endParaRPr lang="en-US" sz="1400" dirty="0"/>
          </a:p>
          <a:p>
            <a:r>
              <a:rPr lang="en-US" sz="1400" b="1" u="sng" dirty="0"/>
              <a:t>LOWEST POLICE INCIDENT (CRIME)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GOODLESTVILLE</a:t>
            </a:r>
            <a:r>
              <a:rPr lang="en-US" sz="1400" dirty="0"/>
              <a:t>,  </a:t>
            </a:r>
            <a:r>
              <a:rPr lang="en-US" sz="1400" b="1" dirty="0"/>
              <a:t>JOELTON </a:t>
            </a:r>
            <a:r>
              <a:rPr lang="en-US" sz="1400" dirty="0"/>
              <a:t>, </a:t>
            </a:r>
            <a:r>
              <a:rPr lang="en-US" sz="1400" b="1" dirty="0"/>
              <a:t>OLD HICKORY </a:t>
            </a:r>
            <a:r>
              <a:rPr lang="en-US" sz="1400" dirty="0"/>
              <a:t>AND </a:t>
            </a:r>
            <a:r>
              <a:rPr lang="en-US" sz="1400" b="1" dirty="0"/>
              <a:t>WHITES CREEK </a:t>
            </a:r>
            <a:r>
              <a:rPr lang="en-US" sz="1400" dirty="0"/>
              <a:t>ARE </a:t>
            </a:r>
            <a:r>
              <a:rPr lang="en-US" sz="1400" b="1" dirty="0"/>
              <a:t>THE BEST CITY/NEIGHBORHOOD AREA </a:t>
            </a:r>
            <a:r>
              <a:rPr lang="en-US" sz="1400" dirty="0"/>
              <a:t>TO LIVE IN </a:t>
            </a:r>
            <a:r>
              <a:rPr lang="en-US" sz="1400" b="1" dirty="0"/>
              <a:t>THOUGHOUT DAVIDSON COUNTY </a:t>
            </a:r>
            <a:r>
              <a:rPr lang="en-US" sz="1400" dirty="0"/>
              <a:t>WITH THE LOWEST CRIME ON A YEAR-TO-YEAR BASIS. </a:t>
            </a:r>
            <a:r>
              <a:rPr lang="en-US" sz="1400" b="1" dirty="0"/>
              <a:t>OLD HICKORY </a:t>
            </a:r>
            <a:r>
              <a:rPr lang="en-US" sz="1400" dirty="0"/>
              <a:t>HAS THE </a:t>
            </a:r>
            <a:r>
              <a:rPr lang="en-US" sz="1400" b="1" dirty="0"/>
              <a:t>HIGHEST VIOLENT CRIME </a:t>
            </a:r>
            <a:r>
              <a:rPr lang="en-US" sz="1400" dirty="0"/>
              <a:t>RATE OF THE FOUR CITY/NEIGHBORHOOD AREAS.</a:t>
            </a:r>
          </a:p>
        </p:txBody>
      </p:sp>
    </p:spTree>
    <p:extLst>
      <p:ext uri="{BB962C8B-B14F-4D97-AF65-F5344CB8AC3E}">
        <p14:creationId xmlns:p14="http://schemas.microsoft.com/office/powerpoint/2010/main" val="3384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3DFF7-D18B-351B-1CB0-25328B975761}"/>
              </a:ext>
            </a:extLst>
          </p:cNvPr>
          <p:cNvSpPr txBox="1"/>
          <p:nvPr/>
        </p:nvSpPr>
        <p:spPr>
          <a:xfrm>
            <a:off x="823865" y="814812"/>
            <a:ext cx="10483913" cy="64633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DO POLICE INCIDENTS INCREASE/DECREASE IN DAVIDSON COUNTY WHEN THE POPLUATION INCREASES AND/OR DECREASES?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BEE3-4D6D-DCD0-85A2-8082302D0B07}"/>
              </a:ext>
            </a:extLst>
          </p:cNvPr>
          <p:cNvSpPr txBox="1"/>
          <p:nvPr/>
        </p:nvSpPr>
        <p:spPr>
          <a:xfrm>
            <a:off x="823864" y="4933016"/>
            <a:ext cx="10483913" cy="3693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WHERE ARE THE BEST CITY/NEIGHBORHOOD AREAS TO LIVE IN WITH THE LOWEST POLICE INCIDENTS?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1673E-4675-422B-EC21-4C37D086FB05}"/>
              </a:ext>
            </a:extLst>
          </p:cNvPr>
          <p:cNvSpPr txBox="1"/>
          <p:nvPr/>
        </p:nvSpPr>
        <p:spPr>
          <a:xfrm>
            <a:off x="823864" y="2827747"/>
            <a:ext cx="10483913" cy="3693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WHO IS BEING IMPACTED BY VIOLENT CRIME?</a:t>
            </a:r>
          </a:p>
        </p:txBody>
      </p:sp>
    </p:spTree>
    <p:extLst>
      <p:ext uri="{BB962C8B-B14F-4D97-AF65-F5344CB8AC3E}">
        <p14:creationId xmlns:p14="http://schemas.microsoft.com/office/powerpoint/2010/main" val="294832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E24AD2-8347-CBFA-5529-4FF63B5CC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62413"/>
              </p:ext>
            </p:extLst>
          </p:nvPr>
        </p:nvGraphicFramePr>
        <p:xfrm>
          <a:off x="838200" y="336121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006574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07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080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E27C4-C04F-3597-3AEB-1D9A9E0C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7165"/>
              </p:ext>
            </p:extLst>
          </p:nvPr>
        </p:nvGraphicFramePr>
        <p:xfrm>
          <a:off x="838200" y="336121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098853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343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05029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B868D7B-74CB-FB11-8D95-6373EF6F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0"/>
            <a:ext cx="11850754" cy="58682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739D44-CB77-1EFA-FF92-15A47C72AA78}"/>
              </a:ext>
            </a:extLst>
          </p:cNvPr>
          <p:cNvSpPr txBox="1"/>
          <p:nvPr/>
        </p:nvSpPr>
        <p:spPr>
          <a:xfrm flipH="1">
            <a:off x="267391" y="6068754"/>
            <a:ext cx="1163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POPULATION INCREASES/DECREASES THE REPORTED POLICE INCIDENTS (CRIME) INCREASE/DECREASE WITH THE FLUXUATION OF THE POPULATION ACCORDINGLY. THE POPULATION DIRECTLY IMPACTS CRIME.</a:t>
            </a:r>
          </a:p>
        </p:txBody>
      </p:sp>
    </p:spTree>
    <p:extLst>
      <p:ext uri="{BB962C8B-B14F-4D97-AF65-F5344CB8AC3E}">
        <p14:creationId xmlns:p14="http://schemas.microsoft.com/office/powerpoint/2010/main" val="246100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C786-2A82-4ECE-553A-538B2A92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REPORTED INCIDENTS</a:t>
            </a:r>
          </a:p>
        </p:txBody>
      </p:sp>
      <p:pic>
        <p:nvPicPr>
          <p:cNvPr id="7" name="Content Placeholder 6" descr="A graph of a crime&#10;&#10;Description automatically generated with medium confidence">
            <a:extLst>
              <a:ext uri="{FF2B5EF4-FFF2-40B4-BE49-F238E27FC236}">
                <a16:creationId xmlns:a16="http://schemas.microsoft.com/office/drawing/2014/main" id="{6E4C141E-E928-6CB0-D2F8-86ED71815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90" y="1825625"/>
            <a:ext cx="8022219" cy="4351338"/>
          </a:xfr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248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8CD323-A8E2-0D4E-8B98-F4C1C241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5" y="358216"/>
            <a:ext cx="10383925" cy="6280854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701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501E77-5858-7E4C-A0F3-7C3F24AF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332943"/>
            <a:ext cx="11002911" cy="6192114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593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5D43D-9094-AE9F-7BF7-610AD533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28480"/>
            <a:ext cx="9982348" cy="606770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0568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10C5810-8D6F-AAC8-D0AE-4A4B8A88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29" y="442053"/>
            <a:ext cx="6936507" cy="302341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930736-598B-E6BB-986A-231F057E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29" y="3778070"/>
            <a:ext cx="6936509" cy="3023413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278685-D563-AAF9-172D-0F894515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5" y="3770262"/>
            <a:ext cx="3337186" cy="2980426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FE57DB-DE95-7313-9C1F-6C546EEDD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94" y="448573"/>
            <a:ext cx="3337186" cy="298042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9305AA-7854-1CF0-F102-6F99E61665F3}"/>
              </a:ext>
            </a:extLst>
          </p:cNvPr>
          <p:cNvSpPr txBox="1"/>
          <p:nvPr/>
        </p:nvSpPr>
        <p:spPr>
          <a:xfrm>
            <a:off x="585216" y="38412"/>
            <a:ext cx="46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DEMOGRAPHICS: GENDER VIOLENT CRIMES</a:t>
            </a:r>
          </a:p>
        </p:txBody>
      </p:sp>
    </p:spTree>
    <p:extLst>
      <p:ext uri="{BB962C8B-B14F-4D97-AF65-F5344CB8AC3E}">
        <p14:creationId xmlns:p14="http://schemas.microsoft.com/office/powerpoint/2010/main" val="64897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F0BC0-36A6-9CB3-D89B-87B31A51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7" y="488466"/>
            <a:ext cx="2915477" cy="3251430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E884C-0E54-DC9C-65C3-25479995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0" y="488467"/>
            <a:ext cx="6226520" cy="3245468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B0278-25FE-020A-40B6-67550869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8" y="4011734"/>
            <a:ext cx="2915477" cy="25938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07E7E0-C290-8A37-2ED4-857BC3A64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270" y="4011734"/>
            <a:ext cx="6226520" cy="25938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C27C1-7E91-15E2-E93A-39366DD59961}"/>
              </a:ext>
            </a:extLst>
          </p:cNvPr>
          <p:cNvSpPr txBox="1"/>
          <p:nvPr/>
        </p:nvSpPr>
        <p:spPr>
          <a:xfrm>
            <a:off x="585216" y="119134"/>
            <a:ext cx="451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DEMOGRAPHICS: RACE VIOLENT CRIMES</a:t>
            </a:r>
          </a:p>
        </p:txBody>
      </p:sp>
    </p:spTree>
    <p:extLst>
      <p:ext uri="{BB962C8B-B14F-4D97-AF65-F5344CB8AC3E}">
        <p14:creationId xmlns:p14="http://schemas.microsoft.com/office/powerpoint/2010/main" val="51373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344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DAVIDSON COUNTY</vt:lpstr>
      <vt:lpstr>PowerPoint Presentation</vt:lpstr>
      <vt:lpstr>PowerPoint Presentation</vt:lpstr>
      <vt:lpstr>TOP 10 REPORTED INCIDENTS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DAVIDSON COUNTY</dc:title>
  <dc:creator>Tom Master</dc:creator>
  <cp:lastModifiedBy>Tom Master</cp:lastModifiedBy>
  <cp:revision>86</cp:revision>
  <dcterms:created xsi:type="dcterms:W3CDTF">2024-02-26T22:45:38Z</dcterms:created>
  <dcterms:modified xsi:type="dcterms:W3CDTF">2024-03-05T22:48:16Z</dcterms:modified>
</cp:coreProperties>
</file>