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86152" y="1488123"/>
            <a:ext cx="8791575" cy="2387600"/>
          </a:xfrm>
        </p:spPr>
        <p:txBody>
          <a:bodyPr/>
          <a:lstStyle/>
          <a:p>
            <a:r>
              <a:rPr lang="de-DE" dirty="0" err="1"/>
              <a:t>HtmL</a:t>
            </a:r>
            <a:r>
              <a:rPr lang="de-DE" dirty="0"/>
              <a:t> – Erste Schritte und einfache </a:t>
            </a:r>
            <a:r>
              <a:rPr lang="de-DE" dirty="0" err="1"/>
              <a:t>code</a:t>
            </a:r>
            <a:r>
              <a:rPr lang="de-DE" dirty="0"/>
              <a:t> ausdrücke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86152" y="3967798"/>
            <a:ext cx="8791575" cy="1655762"/>
          </a:xfrm>
        </p:spPr>
        <p:txBody>
          <a:bodyPr/>
          <a:lstStyle/>
          <a:p>
            <a:r>
              <a:rPr lang="de-DE" dirty="0"/>
              <a:t>Jakob Rinke</a:t>
            </a:r>
          </a:p>
        </p:txBody>
      </p:sp>
    </p:spTree>
    <p:extLst>
      <p:ext uri="{BB962C8B-B14F-4D97-AF65-F5344CB8AC3E}">
        <p14:creationId xmlns:p14="http://schemas.microsoft.com/office/powerpoint/2010/main" val="1230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941" y="853583"/>
            <a:ext cx="9905998" cy="1478570"/>
          </a:xfrm>
        </p:spPr>
        <p:txBody>
          <a:bodyPr/>
          <a:lstStyle/>
          <a:p>
            <a:r>
              <a:rPr lang="de-DE" dirty="0"/>
              <a:t>Was ist eigentlich </a:t>
            </a:r>
            <a:r>
              <a:rPr lang="de-DE" dirty="0" err="1"/>
              <a:t>html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3941" y="2523807"/>
            <a:ext cx="7609396" cy="2569401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 err="1"/>
              <a:t>H</a:t>
            </a:r>
            <a:r>
              <a:rPr lang="de-DE" dirty="0" err="1"/>
              <a:t>yper</a:t>
            </a:r>
            <a:r>
              <a:rPr lang="de-DE" dirty="0"/>
              <a:t> </a:t>
            </a:r>
            <a:r>
              <a:rPr lang="de-DE" b="1" dirty="0"/>
              <a:t>T</a:t>
            </a:r>
            <a:r>
              <a:rPr lang="de-DE" dirty="0"/>
              <a:t>ext </a:t>
            </a:r>
            <a:r>
              <a:rPr lang="de-DE" b="1" dirty="0"/>
              <a:t>M</a:t>
            </a:r>
            <a:r>
              <a:rPr lang="de-DE" dirty="0"/>
              <a:t>arkup </a:t>
            </a:r>
            <a:r>
              <a:rPr lang="de-DE" b="1" dirty="0"/>
              <a:t>L</a:t>
            </a:r>
            <a:r>
              <a:rPr lang="de-DE" dirty="0"/>
              <a:t>anguage</a:t>
            </a:r>
          </a:p>
          <a:p>
            <a:r>
              <a:rPr lang="de-DE" dirty="0"/>
              <a:t>Steht hinter jeder Website</a:t>
            </a:r>
          </a:p>
          <a:p>
            <a:r>
              <a:rPr lang="de-DE" dirty="0"/>
              <a:t>Gibt die Struktur einer Website an (WAS wird angezeigt)</a:t>
            </a:r>
          </a:p>
          <a:p>
            <a:r>
              <a:rPr lang="de-DE" dirty="0"/>
              <a:t>KEINE Programmiersprache</a:t>
            </a:r>
          </a:p>
          <a:p>
            <a:r>
              <a:rPr lang="de-DE" dirty="0"/>
              <a:t>Keine Interaktiven Elemente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1" y="1420400"/>
            <a:ext cx="2456688" cy="24566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91" y="4367398"/>
            <a:ext cx="3660648" cy="23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ist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aufgebaut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12" y="592138"/>
            <a:ext cx="5298788" cy="5199062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 Funktioniert mit sogenannten Tags</a:t>
            </a:r>
          </a:p>
          <a:p>
            <a:r>
              <a:rPr lang="de-DE" dirty="0"/>
              <a:t>- &lt;</a:t>
            </a:r>
            <a:r>
              <a:rPr lang="de-DE" dirty="0" err="1"/>
              <a:t>html</a:t>
            </a:r>
            <a:r>
              <a:rPr lang="de-DE" dirty="0"/>
              <a:t>&gt; &lt;/</a:t>
            </a:r>
            <a:r>
              <a:rPr lang="de-DE" dirty="0" err="1"/>
              <a:t>html</a:t>
            </a:r>
            <a:r>
              <a:rPr lang="de-DE" dirty="0"/>
              <a:t>&gt;</a:t>
            </a:r>
          </a:p>
          <a:p>
            <a:pPr marL="285750" indent="-285750">
              <a:buFontTx/>
              <a:buChar char="-"/>
            </a:pPr>
            <a:r>
              <a:rPr lang="de-DE" dirty="0"/>
              <a:t>bis auf einige wenige Ausnahmen muss ein Geöffnetes Tag (&lt;</a:t>
            </a:r>
            <a:r>
              <a:rPr lang="de-DE" dirty="0" err="1"/>
              <a:t>html</a:t>
            </a:r>
            <a:r>
              <a:rPr lang="de-DE" dirty="0"/>
              <a:t>&gt;) auch wieder geschlossen werden (&lt;/</a:t>
            </a:r>
            <a:r>
              <a:rPr lang="de-DE" dirty="0" err="1"/>
              <a:t>html</a:t>
            </a:r>
            <a:r>
              <a:rPr lang="de-DE" dirty="0"/>
              <a:t>&gt;)</a:t>
            </a:r>
          </a:p>
          <a:p>
            <a:pPr marL="285750" indent="-285750">
              <a:buFontTx/>
              <a:buChar char="-"/>
            </a:pPr>
            <a:r>
              <a:rPr lang="de-DE" dirty="0"/>
              <a:t>Tag können innerhalb von anderen Tags stehen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Tags dürfen nicht ineinander übergreifen</a:t>
            </a:r>
          </a:p>
        </p:txBody>
      </p:sp>
    </p:spTree>
    <p:extLst>
      <p:ext uri="{BB962C8B-B14F-4D97-AF65-F5344CB8AC3E}">
        <p14:creationId xmlns:p14="http://schemas.microsoft.com/office/powerpoint/2010/main" val="195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in der </a:t>
            </a:r>
            <a:r>
              <a:rPr lang="de-DE" dirty="0" err="1"/>
              <a:t>PRaxis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Erstelle eine Datei mit dem Namen „index.html“</a:t>
            </a:r>
          </a:p>
        </p:txBody>
      </p:sp>
    </p:spTree>
    <p:extLst>
      <p:ext uri="{BB962C8B-B14F-4D97-AF65-F5344CB8AC3E}">
        <p14:creationId xmlns:p14="http://schemas.microsoft.com/office/powerpoint/2010/main" val="418907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101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Schaltkreis</vt:lpstr>
      <vt:lpstr>HtmL – Erste Schritte und einfache code ausdrücke</vt:lpstr>
      <vt:lpstr>Was ist eigentlich html</vt:lpstr>
      <vt:lpstr>Wie ist html code aufgebaut</vt:lpstr>
      <vt:lpstr>Anwendung in der PRaxis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Erste Schritte und einfache code ausdrücke</dc:title>
  <dc:creator>Jakob Rinke</dc:creator>
  <cp:lastModifiedBy>Jakob Rinke</cp:lastModifiedBy>
  <cp:revision>6</cp:revision>
  <dcterms:created xsi:type="dcterms:W3CDTF">2020-03-04T12:59:49Z</dcterms:created>
  <dcterms:modified xsi:type="dcterms:W3CDTF">2023-01-29T15:07:18Z</dcterms:modified>
</cp:coreProperties>
</file>