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86152" y="1488123"/>
            <a:ext cx="8791575" cy="2387600"/>
          </a:xfrm>
        </p:spPr>
        <p:txBody>
          <a:bodyPr/>
          <a:lstStyle/>
          <a:p>
            <a:r>
              <a:rPr lang="de-DE" dirty="0"/>
              <a:t>Verschönern der Website mit CSS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86152" y="3967798"/>
            <a:ext cx="8791575" cy="1655762"/>
          </a:xfrm>
        </p:spPr>
        <p:txBody>
          <a:bodyPr/>
          <a:lstStyle/>
          <a:p>
            <a:r>
              <a:rPr lang="de-DE" dirty="0" smtClean="0"/>
              <a:t>Jakob Rinke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941" y="853583"/>
            <a:ext cx="9905998" cy="1478570"/>
          </a:xfrm>
        </p:spPr>
        <p:txBody>
          <a:bodyPr/>
          <a:lstStyle/>
          <a:p>
            <a:r>
              <a:rPr lang="de-DE" dirty="0" smtClean="0"/>
              <a:t>Was ist eigentlich </a:t>
            </a:r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3941" y="2523807"/>
            <a:ext cx="7609396" cy="1453833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 smtClean="0"/>
              <a:t>C</a:t>
            </a:r>
            <a:r>
              <a:rPr lang="de-DE" dirty="0" smtClean="0"/>
              <a:t>ascading </a:t>
            </a:r>
            <a:r>
              <a:rPr lang="de-DE" b="1" dirty="0" smtClean="0"/>
              <a:t>S</a:t>
            </a:r>
            <a:r>
              <a:rPr lang="de-DE" dirty="0" smtClean="0"/>
              <a:t>tyle </a:t>
            </a:r>
            <a:r>
              <a:rPr lang="de-DE" b="1" dirty="0" smtClean="0"/>
              <a:t>S</a:t>
            </a:r>
            <a:r>
              <a:rPr lang="de-DE" dirty="0" smtClean="0"/>
              <a:t>heets</a:t>
            </a:r>
          </a:p>
          <a:p>
            <a:r>
              <a:rPr lang="de-DE" dirty="0" smtClean="0"/>
              <a:t>Gibt an WIE ein Website aussieht / auszusehen hat</a:t>
            </a:r>
          </a:p>
          <a:p>
            <a:r>
              <a:rPr lang="de-DE" dirty="0" smtClean="0"/>
              <a:t>Ist also für das Design verantwortlich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91" y="3520440"/>
            <a:ext cx="2151784" cy="30358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04" y="4263460"/>
            <a:ext cx="3053608" cy="20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ist </a:t>
            </a:r>
            <a:r>
              <a:rPr lang="de-DE" dirty="0" err="1" smtClean="0"/>
              <a:t>css</a:t>
            </a:r>
            <a:r>
              <a:rPr lang="de-DE" dirty="0" smtClean="0"/>
              <a:t> aufgebaut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Greift auf eine Element aus HTML zu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Mit { } werden der Anfang und das Ende der </a:t>
            </a:r>
            <a:r>
              <a:rPr lang="de-DE" dirty="0"/>
              <a:t>S</a:t>
            </a:r>
            <a:r>
              <a:rPr lang="de-DE" dirty="0" smtClean="0"/>
              <a:t>etzung der Eigenschaften angezeigt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Innerhalb der Klammern ist der Syntax: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[Stilistische Eigenschaft]: [Wert];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529012"/>
            <a:ext cx="5891213" cy="3325313"/>
          </a:xfrm>
        </p:spPr>
      </p:pic>
    </p:spTree>
    <p:extLst>
      <p:ext uri="{BB962C8B-B14F-4D97-AF65-F5344CB8AC3E}">
        <p14:creationId xmlns:p14="http://schemas.microsoft.com/office/powerpoint/2010/main" val="195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in der </a:t>
            </a:r>
            <a:r>
              <a:rPr lang="de-DE" dirty="0" err="1" smtClean="0"/>
              <a:t>PRaxis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Erstelle eine Datei („index_main.css“) im Ordner „style“ und verbinde diese mit deinem HTML Code.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07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91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Schaltkreis</vt:lpstr>
      <vt:lpstr>Verschönern der Website mit CSS</vt:lpstr>
      <vt:lpstr>Was ist eigentlich CSS</vt:lpstr>
      <vt:lpstr>Wie ist css aufgebaut</vt:lpstr>
      <vt:lpstr>Anwendung in der 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Erste Schritte und einfache code ausdrücke</dc:title>
  <dc:creator>Jakob Rinke</dc:creator>
  <cp:lastModifiedBy>Jakob Rinke</cp:lastModifiedBy>
  <cp:revision>8</cp:revision>
  <dcterms:created xsi:type="dcterms:W3CDTF">2020-03-04T12:59:49Z</dcterms:created>
  <dcterms:modified xsi:type="dcterms:W3CDTF">2020-03-04T14:15:09Z</dcterms:modified>
</cp:coreProperties>
</file>