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86152" y="1488123"/>
            <a:ext cx="8791575" cy="2387600"/>
          </a:xfrm>
        </p:spPr>
        <p:txBody>
          <a:bodyPr/>
          <a:lstStyle/>
          <a:p>
            <a:r>
              <a:rPr lang="de-DE" dirty="0" smtClean="0"/>
              <a:t>Nützliche Tipps beim erstellen einer Website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86152" y="3967798"/>
            <a:ext cx="8791575" cy="1655762"/>
          </a:xfrm>
        </p:spPr>
        <p:txBody>
          <a:bodyPr/>
          <a:lstStyle/>
          <a:p>
            <a:r>
              <a:rPr lang="de-DE" dirty="0" smtClean="0"/>
              <a:t>Jakob Rinke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05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3941" y="853583"/>
            <a:ext cx="9905998" cy="1478570"/>
          </a:xfrm>
        </p:spPr>
        <p:txBody>
          <a:bodyPr/>
          <a:lstStyle/>
          <a:p>
            <a:r>
              <a:rPr lang="de-DE" dirty="0" smtClean="0"/>
              <a:t>1. </a:t>
            </a:r>
            <a:r>
              <a:rPr lang="de-DE" dirty="0" err="1" smtClean="0"/>
              <a:t>entwicklertools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93941" y="2523807"/>
            <a:ext cx="7609396" cy="1453833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 smtClean="0"/>
              <a:t>Öffne deine Website </a:t>
            </a:r>
          </a:p>
          <a:p>
            <a:r>
              <a:rPr lang="de-DE" b="1" dirty="0" smtClean="0"/>
              <a:t>Rechtsklicke auf ein Element</a:t>
            </a:r>
          </a:p>
          <a:p>
            <a:r>
              <a:rPr lang="de-DE" b="1" dirty="0" smtClean="0"/>
              <a:t>Drücke auf Entwicklertools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76" y="2716585"/>
            <a:ext cx="6441368" cy="390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8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</a:t>
            </a:r>
            <a:r>
              <a:rPr lang="de-DE" dirty="0" smtClean="0"/>
              <a:t>Kommentare und andere </a:t>
            </a:r>
            <a:r>
              <a:rPr lang="de-DE" dirty="0" err="1" smtClean="0"/>
              <a:t>formalien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smtClean="0"/>
              <a:t>Wenn man mit mehren Arbeitet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Kommentare werden übersprungen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Helfen den Code zu verstehen</a:t>
            </a:r>
          </a:p>
          <a:p>
            <a:pPr marL="285750" indent="-285750">
              <a:buFontTx/>
              <a:buChar char="-"/>
            </a:pPr>
            <a:endParaRPr lang="de-DE" dirty="0" smtClean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681" y="609601"/>
            <a:ext cx="5810250" cy="2781300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681" y="3543641"/>
            <a:ext cx="5810250" cy="233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</a:t>
            </a:r>
            <a:r>
              <a:rPr lang="de-DE" dirty="0" smtClean="0"/>
              <a:t>. CSS Reihenfolge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smtClean="0"/>
              <a:t>Innerstes Element zählt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Hinterer CSS Code zählt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1543395"/>
            <a:ext cx="5891213" cy="3296547"/>
          </a:xfrm>
        </p:spPr>
      </p:pic>
    </p:spTree>
    <p:extLst>
      <p:ext uri="{BB962C8B-B14F-4D97-AF65-F5344CB8AC3E}">
        <p14:creationId xmlns:p14="http://schemas.microsoft.com/office/powerpoint/2010/main" val="334057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Shortcuts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smtClean="0"/>
              <a:t>Strg + C = Kopieren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Strg + V = Einfügen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Strg + X = Ausschneiden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Strg + S = Speichern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Strg + Z = Rückgängig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Strg + Y = Wiederherstellen 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1543395"/>
            <a:ext cx="5891213" cy="3296547"/>
          </a:xfrm>
        </p:spPr>
      </p:pic>
    </p:spTree>
    <p:extLst>
      <p:ext uri="{BB962C8B-B14F-4D97-AF65-F5344CB8AC3E}">
        <p14:creationId xmlns:p14="http://schemas.microsoft.com/office/powerpoint/2010/main" val="338292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Google Color </a:t>
            </a:r>
            <a:r>
              <a:rPr lang="de-DE" dirty="0" err="1"/>
              <a:t>P</a:t>
            </a:r>
            <a:r>
              <a:rPr lang="de-DE" dirty="0" err="1" smtClean="0"/>
              <a:t>icker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smtClean="0"/>
              <a:t>Farbkreis zum wählen von </a:t>
            </a:r>
            <a:r>
              <a:rPr lang="de-DE" dirty="0" err="1" smtClean="0"/>
              <a:t>Hexdaten</a:t>
            </a:r>
            <a:r>
              <a:rPr lang="de-DE" dirty="0" smtClean="0"/>
              <a:t> von Farben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Color </a:t>
            </a:r>
            <a:r>
              <a:rPr lang="de-DE" dirty="0" err="1" smtClean="0"/>
              <a:t>Picker</a:t>
            </a:r>
            <a:r>
              <a:rPr lang="de-DE" dirty="0" smtClean="0"/>
              <a:t> </a:t>
            </a:r>
            <a:r>
              <a:rPr lang="de-DE" dirty="0" err="1"/>
              <a:t>g</a:t>
            </a:r>
            <a:r>
              <a:rPr lang="de-DE" dirty="0" err="1" smtClean="0"/>
              <a:t>ooglen</a:t>
            </a:r>
            <a:endParaRPr lang="de-DE" dirty="0" smtClean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949" y="1515478"/>
            <a:ext cx="4485714" cy="3352381"/>
          </a:xfrm>
        </p:spPr>
      </p:pic>
    </p:spTree>
    <p:extLst>
      <p:ext uri="{BB962C8B-B14F-4D97-AF65-F5344CB8AC3E}">
        <p14:creationId xmlns:p14="http://schemas.microsoft.com/office/powerpoint/2010/main" val="148856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 Geht 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 smtClean="0"/>
              <a:t>Jetzt lernt ihr erste stilistische Ausdrücke zum richtigen Seitendesign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9070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111</Words>
  <Application>Microsoft Office PowerPoint</Application>
  <PresentationFormat>Breitbild</PresentationFormat>
  <Paragraphs>25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Schaltkreis</vt:lpstr>
      <vt:lpstr>Nützliche Tipps beim erstellen einer Website</vt:lpstr>
      <vt:lpstr>1. entwicklertools</vt:lpstr>
      <vt:lpstr>2. Kommentare und andere formalien</vt:lpstr>
      <vt:lpstr>3. CSS Reihenfolge</vt:lpstr>
      <vt:lpstr>4. Shortcuts</vt:lpstr>
      <vt:lpstr>5. Google Color Picker</vt:lpstr>
      <vt:lpstr>Weiter Geht 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– Erste Schritte und einfache code ausdrücke</dc:title>
  <dc:creator>Jakob Rinke</dc:creator>
  <cp:lastModifiedBy>Jakob Rinke</cp:lastModifiedBy>
  <cp:revision>11</cp:revision>
  <dcterms:created xsi:type="dcterms:W3CDTF">2020-03-04T12:59:49Z</dcterms:created>
  <dcterms:modified xsi:type="dcterms:W3CDTF">2020-03-05T19:32:34Z</dcterms:modified>
</cp:coreProperties>
</file>