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Webservertechnik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38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Webserver?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661670" cy="3641300"/>
          </a:xfrm>
        </p:spPr>
        <p:txBody>
          <a:bodyPr/>
          <a:lstStyle/>
          <a:p>
            <a:r>
              <a:rPr lang="de-DE" dirty="0" smtClean="0"/>
              <a:t>Client – Server Anwendung (spezifisch: Server)</a:t>
            </a:r>
          </a:p>
          <a:p>
            <a:r>
              <a:rPr lang="de-DE" dirty="0" smtClean="0"/>
              <a:t>Bedeutung: Der Server wird auf einem </a:t>
            </a:r>
            <a:r>
              <a:rPr lang="de-DE" dirty="0" err="1" smtClean="0"/>
              <a:t>seperaten</a:t>
            </a:r>
            <a:r>
              <a:rPr lang="de-DE" dirty="0" smtClean="0"/>
              <a:t> Computer ausgeführt und sendet Daten an den Client (deinen Computer) </a:t>
            </a:r>
          </a:p>
          <a:p>
            <a:r>
              <a:rPr lang="de-DE" dirty="0" smtClean="0"/>
              <a:t>Theoretisch kann jeder Computer zum Server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AutoShape 2" descr="Informatik » Fachkonzept - Client-Server-Systeme"/>
          <p:cNvSpPr>
            <a:spLocks noChangeAspect="1" noChangeArrowheads="1"/>
          </p:cNvSpPr>
          <p:nvPr/>
        </p:nvSpPr>
        <p:spPr bwMode="auto">
          <a:xfrm>
            <a:off x="4902142" y="36295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data:image/png;base64,iVBORw0KGgoAAAANSUhEUgAAASIAAACuCAMAAAClZfCTAAABL1BMVEX////y8vIAAACamrEaGhr5+fnX19dPT08RERH4+PjR0dHv7++0tLS4uLh2dnYODg5dXV2Li4s0NDRAQEC+vr6EhIRwcHDHx8ff39/d3eTY2OHm5ubk5OgtLS2RkZElJSXt7fKFhY2qqqpKSlqampp7e3ujo6OZmZnS0t2rq72BgZFVVVVISEg6OjphYWHBwdB2dn5QUFrJydZkZGxWVmlXV2FlZXykpLVISE6SkquFhaC0tMZ6eolubntbW3C/v8ampq+NjZtdXWZwcId8fJdDQ1Jycoa4ycR3uICW13GMyHHM2NBwxmVN0iy817mroabYnXn/oSX/rku+o5rwklz/3ZX/8cz7u1DtubDceFT/1Hj5qS3Lk5m9Syb/vjP/zEqUUFbbt7fMQSPIOQC6PzP95UahAAAOmUlEQVR4nO2dCXvixhnHpQEJRhKXEToQFloZAV4wLGB8LLtZ72aTtE2vpG3Spkfapt//M3RmQJw6QSAZ6/88cQRr8Oind9553zkpKlWqVKlSpUqVKlWqVKlSPVe1+jkf9dm4yxizKiDvrRLg4i5jzKqALPBSKVtKEZUEmndXsZQiAkCAtLuKIEWUIvJTishXKSJfpYh8lSLyVYrIVykiX4VHJMvxlDQ27WFFNT6WksamPRDRNSaWosalfXwR14mjpLFpL3ctvCgPvl+LZmmnL2ls2rPRr528oPFpT0Rc6+QljU37ho4F8dQljU17R9cvJzpCiAoU4y5XREzxpURHFZAf1DxUzbvlaEr7tCWNTRWQLXmNgOTdR0AE4aQljU01zyEiItc4sfMyoiON9RXt9llYPGVJn6c0Pe4SJF8vIjqS/GY95PoFj493zn9OBOs36yGfBxcen2eskxU1LkmlrK+AV+OunXtCywF/Qtn8jddXiGfujgYBjAiZkZc3onTlVKWNQ1wgQtl8Dnp8CTxrd9QLhsjbG1H8GbujQJ6ImFHVM6sXzzdZC+aJ/M2I0pOTrImW1RL5qPpp2KBGhMyo6flNTNHLWZ1QtHV7d/fF7dWkZspRFGkASoHlY0ZaJYLyHK7C6O41p3x4+vg1wnT16VWBPaxrVOmVQ8jytl05Ae5IsW6/fNJonqZ5jf3w8d3726vp5E1L1hLSPVqJPToqTO9ed5eTfxEnVn56NZmOvrp6kxA3YMVbDqV4++Vse0Y0TdOs2H4zSsiIVqzuiGlP7x7rzjPHu69HrxJS1TjPNOWoUqwvPs8avOakWSY5iOJzR63p3ds639iVxqv3mSQhouIZWWPLd59nhgMgpA+ZTLIQaTGMrMHWpy8zdWdAjVkmaYgoelUUCLEjoOGRC8cOkAm5AKrfZ5KHaCFaNk1TkEVRLphmWzxeAsd0bj9jE1J3tahkyUTEmoKyXiRNbIuuQ3EHSf5093boxAcRUmeZpCJSBG6Xh1YQow8seR2ZUNcRkKp27zNJRSSLzqXRzKgjAnly93noAkj9kFnT64cEIYKCu9+Rox0GaGEvpNadpNavH/dExHLbingWFVPw+kJtfdY/w2uKomh7Vz/+6u3QkQ8iNL7PZPZDZC0mepBexLkuo12rIHgj1+wMhZeFdkGUORE1eOx+lPira9io17sOiIaZzJ6IdHsuTLFYtHL2+ukoG2TOz90o5IlwbWHFBbL7zVJCiNBPutFFqndXqnevtwkFRsT0QHPeOdZDIhcDBCrCbgLa9P0VZGZyexskbe4x0X2OCAnZ0hqh7nYlC4WoDCS41ZvCAhDh+I7s32bRpulktmwhdIuzRIQE1SWlnUoWBhHMAYnZnAwLFQAi7OTxNyJ0Zy5vh+5HWUeEnr+hjrEJ7VayMIj4yx1E9OGIIHK5giDKyDaUQxp1OiyjdUQMA5EQJUdAIRBdRI9IEUyORwXEvZ+CYxUKLC0ko21E+Ha6yUMkymupBn9g9MyF89kEUWP+97ER0YZhJA+RTxQUVuH6mgii4efrLpNgREG8cxjxoeKjBaK3j4+zuoEYGXTyEAVo4kPKDNNjQhB1375Fydj9bKgaCbQiOvrRVzZMNjR310YdNfP317PZuJs8RL7Jxh4KU3UJovGsQcH68Ho2HI6ThyhiX01UCBE2LH3RsAGhOk4iInMrQdfWkQVK3ndLzYZo95eIMpnZuGEYagIRbf5RWF1P9noBAm2lvDOpXQsRnxNE9DDzSHzRsNtIIKLN5gfm1r/IZzISkbK7QClMsz8PHQ3KGF/fJ9QXbfUvEkS62L68EPESt/7AYpCdNG/wTfe4St4ULa5/SeYoyb1mH7VdOZAbVLZMMYS/nrvrt5mxAY3uMJGItvwGRsT0shJXAywlAskUKBZInIntCVwWZVYHOVEAHUQIVNALEXGsmVt5WXhEj4+PyBUZRqN+REQLF8IIIYR7d+BmpSCIymV0hTGQijaQ0I92FVIAX+gAmV3rAlIXeH1W7caposEQOQhBVMee6P7+mriihjui/kGICjaiQnCRcaDNtHNuRfgWc9IckXZZtiyrDLQ5MB2gH4UmTQH89qCEjGwHUZhwdJHpq8PraxQ5zmZDo9E4UmfI3p08zMb9OCDKSh1d77R4CuCouZJHP0SMqIje1ttOiMJ0iMwR4Y4YFBRhNTwQVaOwoj208cx3EcGqveKRPIYVooXDUfI7iOa9/9uFRHK4Qf7q3u5Low21Ox4fD9EBfdfrbTTs24j6CFHJ0jRKwGgUgVkgwhUNI6rgl6xIwaaubUXo88xY0XckOfxxGxHOX5HU4yE6pEuNX429MmWdYiTipS10r9Vmj6FMvLi9xswrWquKGfRRNKXnAci2UApz0RxshuGC2404TO2aI4JLRI1kIqJgQbb/No9unsZ3TOOYEuKXFJ57iP/HkHcoPARLflWZmw/Nb4afmmum74JozYgaSUUU7dZz7qPdbojgc0AkRDcnxmMQxB0RvUKkJhNRmMTTTx6htTMiZoWIGJH7INFhiA7bOG67S+QAyR6dRS6INuuZ6oro3WGIDjIDJrouftFrvb8rItpYWpHqiuhd/+FVoEd5DEQwsvn63h2OzogMA8J1I3JBNKmOJsHu8hiI+IjaM8307uZ1RJQZDseqL6KPvf7UCrh67xiI3COZMKIFl/mRSzkjIrlZV13WMydEqJJ90oPu2YGnPWy/xx6IKPRkhV1BzhR8x8+cKxpKzMYY07iuuiGa9EcTHwtdL0sP2NuDlFYXMbprRmFlsV0I8ohdEHUJJKJu3QHRx94DqmTBpy4x5eWuVjfW8vIwRO5ZVQCJAqsEXAntjMied7WktIXoXe7hU6iNcZjeEgtL5SJCFG4cflNegdCWnBHNZxSvpvCNN6eovQ9VyYhaSyw5YXWczoGDqges7/CYor0tF0Squpp4vT2L7+MUV7KwZSrubiTXXPpbqCm4yAqH/guDzTtJoz3+NYQBOiH66n61OmZBarxeyUbhKtlCu1PTlw9SqDazl5JGtaqQkspOn9Wd3Qbj1R7RgvuyBiXEI3ZE9GTYy/RsUitE7x9CVzI/VUBL0eRyhWrnoPO4sZh186yC68NikDcXCy4IzRCe3tmKFqH1klTDHgF5/PQwsvxirZDiFh3K9BwRvmetXcOPgRdpoYbuhq9lC6KCwuCavvO3ZcHZVDSS5DKmYz+QfzC0JgdEcHL39axr2Ji4b+qGUV9Wsmkn6okrlaZ9FxiRNEC33cxZF30eweuVJWBR7A0o90Ttol8p5nbumBYFZcfpaMseSa0gbO+3oHkuFtmR05pbZTK9vXv3pBok3f/Vr3/z7QLRESoZUi5nX2FERTyGUUPP/6aD4m8d5ZiAoeRLCnfP499xKC8tmwK79j7DtdcTU17efGmGXJ3muCyZlzuT0e3t6yeVYZhvf/u73xsqqWQjVMmiX/zW69lXC0QcEGWZG9wgRMhiaYRIbEJcIWuuTpaWhbZpCqIgmmZ71z/xIvpXUZTFgtkOfQduK7dpTs89jG7fP9UpPByi4tV5o+lRNi6TbuxCLxCJQCri1TQIETZZGxEll/PAY0NQ0g0I3VYMM5BHkYXToJif3Be3060P7x+mV9PJEwupRub96BiVDEsEtnEsEM3JUDjRxRVkiQh5EQGc/jAZD0SmcV+UW5PpaPSm9WGCKlkk2xY5qE/8tSgsfVF+gN/WVoiwP6JwK0RnT78NjzeiGvZL+uTq6mE0rRxts1JaAs0qQPZBQscBnrQAelVQQd6HIEJPpgmAKYOqBHqn32HGG9F8Q0Caa70pHqeSLaSYHbxcAS9TIKEj5HQTNdU8iYJwmgJ5lHcq7Tbn70v2WV/mKQ9ETzYiCg9tJmeVsLei3+HZA9EfGitEz0ZH2Cfc6RtlMhvsj999//13f8JX5jPaMrkS/f4XA1bZUYsMD/35Lz/88ONfSQryfA5LEI4QE5gOJ0tYZOLV33786ae//wNfXT8bRMqptgtrSW+Q/vmvn3/+7t/4apKQ/dJ8xZzswAKGVLf//PeXX/4nksvkbFDqrSM4Im9B13wnoRLOfHvww6W8rAMK9xDjMG0z1YYqx9nr6owkxLf15TMR+2xit2DSqhdBdElmrsN+dnVwSna3e58I+uz2HKm4KgBAOm695sBFNYDyfdw5xG4O4To37Kc8l1ADA1aTi8eNwTjAeZ0+uBBlVfGTCoKocMru2jZYXiqdFibFKXS7zZFkX8Y/BZ30cQkUt3dnPwdkrzMsF4LFoIhOe2SzAOyejxoo9vCiHGkAygMdnzPBo5cKuLCaeYgKPsiW941mQyJqrskJETzxOWk3oF/hIB6XYDEwvE8c7i61X/UG85VMCjhgY+CQiJTV9tHsjQOiU5/XTJu9LBjw1KCHkjQeyFSRDEfcoNYlV0RkRAYynR66OKCfLSSitU8y1V1EsfT4CaBCXdhVv6jP3yIrAbn5u2WE6IChiJCIxJUKlzuIYjqsudqnBvY8nyIJyrS83KlSqwWTp0Tk6a75k2+6TyaJadkaVSDjnpqNiJKkEnpcTA6Tg3xyEFVOflKzCcpWsXSJ0EigWJGQH5DmhiwDMu7Hgn6thtw1Cw6ILkMhKqy7a2XbXXeiHjULUvx2qzPPCLlWp80ugiEkc144aHZaAkPR7QMi/lCIhHV3TW25azbq3bCSopCIOq2l9OwGIu35DfQFVEhE7r6odrZ9RFEhOuNjYyNCJJ+rI6KiQkSf8SGNESGyztYRUREhap+vI6KiQXTOjoiKBNG5H/C9D6JebgNRMg6wPJ72QFTStE0rivUGjq99rGgwcM70z1T7IMpepoh2xGwgKhReGCKB9Zcy2LCi5gtDFEy+mf75SrOK65Ka9v3nNt7XCY6XiWhby30OnNbApIio9a0gUkQuShH5a2Dfv9NMsxeOqN3PYdlnyoEL8jK3MUb/whHVsmS6x+VS5OXm/q909XJN1ZOPLKZKlSpVqlSpUqU6jv4P34zD7lZUfX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84671"/>
            <a:ext cx="4649167" cy="27895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048000" y="-14068097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 err="1"/>
              <a:t>data:image</a:t>
            </a:r>
            <a:r>
              <a:rPr lang="de-DE" sz="800" dirty="0"/>
              <a:t>/png;base64,iVBORw0KGgoAAAANSUhEUgAAASIAAACuCAMAAAClZfCTAAABL1BMVEX////y8vIAAACamrEaGhr5+fnX19dPT08RERH4+PjR0dHv7++0tLS4uLh2dnYODg5dXV2Li4s0NDRAQEC+vr6EhIRwcHDHx8ff39/d3eTY2OHm5ubk5OgtLS2RkZElJSXt7fKFhY2qqqpKSlqampp7e3ujo6OZmZnS0t2rq72BgZFVVVVISEg6OjphYWHBwdB2dn5QUFrJydZkZGxWVmlXV2FlZXykpLVISE6SkquFhaC0tMZ6eolubntbW3C/v8ampq+NjZtdXWZwcId8fJdDQ1Jycoa4ycR3uICW13GMyHHM2NBwxmVN0iy817mroabYnXn/</a:t>
            </a:r>
            <a:r>
              <a:rPr lang="de-DE" sz="800" dirty="0" err="1"/>
              <a:t>oSX</a:t>
            </a:r>
            <a:r>
              <a:rPr lang="de-DE" sz="800" dirty="0"/>
              <a:t>/rku+o5rwklz/3ZX/8cz7u1DtubDceFT/1Hj5qS3Lk5m9Syb/</a:t>
            </a:r>
            <a:r>
              <a:rPr lang="de-DE" sz="800" dirty="0" err="1"/>
              <a:t>vjP</a:t>
            </a:r>
            <a:r>
              <a:rPr lang="de-DE" sz="800" dirty="0"/>
              <a:t>/zEqUUFbbt7fMQSPIOQC6PzP95UahAAAOmUlEQVR4nO2dCXvixhnHpQEJRhKXEToQFloZAV4wLGB8LLtZ72aTtE2vpG3Spkfapt//M3RmQJw6QSAZ6/88cQRr8Oind9553zkpKlWqVKlSpUqVKlWqVKlSPVe1+jkf9dm4yxizKiDvrRLg4i5jzKqALPBSKVtKEZUEmndXsZQiAkCAtLuKIEWUIvJTishXKSJfpYh8lSLyVYrIVykiX4VHJMvxlDQ27WFFNT6WksamPRDRNSaWosalfXwR14mjpLFpL3ctvCgPvl+LZmmnL2ls2rPRr528oPFpT0Rc6+QljU37ho4F8dQljU17R9cvJzpCiAoU4y5XREzxpURHFZAf1DxUzbvlaEr7tCWNTRWQLXmNgOTdR0AE4aQljU01zyEiItc4sfMyoiON9RXt9llYPGVJn6c0Pe4SJF8vIjqS/GY95PoFj493zn9OBOs36yGfBxcen2eskxU1LkmlrK+AV+OunXtCywF/Qtn8jddXiGfujgYBjAiZkZc3onTlVKWNQ1wgQtl8Dnp8CTxrd9QLhsjbG1H8GbujQJ6ImFHVM6sXzzdZC+aJ/M2I0pOTrImW1RL5qPpp2KBGhMyo6flNTNHLWZ1QtHV7d/fF7dWkZspRFGkASoHlY0ZaJYLyHK7C6O41p3x4+vg1wnT16VWBPaxrVOmVQ8jytl05Ae5IsW6/fNJonqZ5jf3w8d3726vp5E1L1hLSPVqJPToqTO9ed5eTfxEnVn56NZmOvrp6kxA3YMVbDqV4++Vse0Y0TdOs2H4zSsiIVqzuiGlP7x7rzjPHu69HrxJS1TjPNOWoUqwvPs8avOakWSY5iOJzR63p3ds639iVxqv3mSQhouIZWWPLd59nhgMgpA+ZTLIQaTGMrMHWpy8zdWdAjVkmaYgoelUUCLEjoOGRC8cOkAm5AKrfZ5KHaCFaNk1TkEVRLphmWzxeAsd0bj9jE1J3tahkyUTEmoKyXiRNbIuuQ3EHSf5093boxAcRUmeZpCJSBG6Xh1YQow8seR2ZUNcRkKp27zNJRSSLzqXRzKgjAnly93noAkj9kFnT64cEIYKCu9+Rox0GaGEvpNadpNavH/</a:t>
            </a:r>
            <a:r>
              <a:rPr lang="de-DE" sz="800" dirty="0" err="1"/>
              <a:t>dExHLbingWFVPw+kJtfdY</a:t>
            </a:r>
            <a:r>
              <a:rPr lang="de-DE" sz="800" dirty="0"/>
              <a:t>/w2uKomh7Vz/+6u3QkQ8iNL7PZPZDZC0mepBexLkuo12rIHgj1+wMhZeFdkGUORE1eOx+lPira9io17sOiIaZzJ6IdHsuTLFYtHL2+ukoG2TOz90o5IlwbWHFBbL7zVJCiNBPutFFqndXqnevtwkFRsT0QHPeOdZDIhcDBCrCbgLa9P0VZGZyexskbe4x0X2OCAnZ0hqh7nYlC4WoDCS41ZvCAhDh+I7s32bRpulktmwhdIuzRIQE1SWlnUoWBhHMAYnZnAwLFQAi7OTxNyJ0Zy5vh+5HWUeEnr+hjrEJ7VayMIj4yx1E9OGIIHK5giDKyDaUQxp1OiyjdUQMA5EQJUdAIRBdRI9IEUyORwXEvZ+CYxUKLC0ko21E+Ha6yUMkymupBn9g9MyF89kEUWP+97ER0YZhJA+RTxQUVuH6mgii4efrLpNgREG8cxjxoeKjBaK3j4+zuoEYGXTyEAVo4kPKDNNjQhB1375Fydj9bKgaCbQiOvrRVzZMNjR310YdNfP317PZuJs8RL7Jxh4KU3UJovGsQcH68Ho2HI6ThyhiX01UCBE2LH3RsAGhOk4iInMrQdfWkQVK3ndLzYZo95eIMpnZuGEYagIRbf5RWF1P9noBAm2lvDOpXQsRnxNE9DDzSHzRsNtIIKLN5gfm1r/IZzISkbK7QClMsz8PHQ3KGF/fJ9QXbfUvEkS62L68EPESt/7AYpCdNG/wTfe4St4ULa5/SeYoyb1mH7VdOZAbVLZMMYS/nrvrt5mxAY3uMJGItvwGRsT0shJXAywlAskUKBZInIntCVwWZVYHOVEAHUQIVNALEXGsmVt5WXhEj4+PyBUZRqN+REQLF8IIIYR7d+BmpSCIymV0hTGQijaQ0I92FVIAX+gAmV3rAlIXeH1W7caposEQOQhBVMee6P7+mriihjui/kGICjaiQnCRcaDNtHNuRfgWc9IckXZZtiyrDLQ5MB2gH4UmTQH89qCEjGwHUZhwdJHpq8PraxQ5zmZDo9E4UmfI3p08zMb9OCDKSh1d77R4CuCouZJHP0SMqIje1ttOiMJ0iMwR4Y4YFBRhNTwQVaOwoj208cx3EcGqveKRPIYVooXDUfI7iOa9/9uFRHK4Qf7q3u5Low21Ox4fD9EBfdfrbTTs24j6CFHJ0jRKwGgUgVkgwhUNI6rgl6xIwaaubUXo88xY0XckOfxxGxHOX5HU4yE6pEuNX429MmWdYiTipS10r9Vmj6FMvLi9xswrWquKGfRRNKXnAci2UApz0RxshuGC2404TO2aI4JLRI1kIqJgQbb/No9unsZ3TOOYEuKXFJ57iP/</a:t>
            </a:r>
            <a:r>
              <a:rPr lang="de-DE" sz="800" dirty="0" err="1"/>
              <a:t>HkHcoPARLflWZmw</a:t>
            </a:r>
            <a:r>
              <a:rPr lang="de-DE" sz="800" dirty="0"/>
              <a:t>/Nb4afmmum74JozYgaSUUU7dZz7qPdbojgc0AkRDcnxmMQxB0RvUKkJhNRmMTTTx6htTMiZoWIGJH7INFhiA7bOG67S+QAyR6dRS6INuuZ6oro3WGIDjIDJrouftFrvb8rItpYWpHqiuhd/+FVoEd5DEQwsvn63h2OzogMA8J1I3JBNKmOJsHu8hiI+IjaM8307uZ1RJQZDseqL6KPvf7UCrh67xiI3COZMKIFl/mRSzkjIrlZV13WMydEqJJ90oPu2YGnPWy/xx6IKPRkhV1BzhR8x8+cKxpKzMYY07iuuiGa9EcTHwtdL0sP2NuDlFYXMbprRmFlsV0I8ohdEHUJJKJu3QHRx94DqmTBpy4x5eWuVjfW8vIwRO5ZVQCJAqsEXAntjMied7WktIXoXe7hU6iNcZjeEgtL5SJCFG4cflNegdCWnBHNZxSvpvCNN6eovQ9VyYhaSyw5YXWczoGDqges7/CYor0tF0Squpp4vT2L7+MUV7KwZSrubiTXXPpbqCm4yAqH/guDzTtJoz3+NYQBOiH66n61OmZBarxeyUbhKtlCu1PTlw9SqDazl5JGtaqQkspOn9Wd3Qbj1R7RgvuyBiXEI3ZE9GTYy/RsUitE7x9CVzI/VUBL0eRyhWrnoPO4sZh186yC68NikDcXCy4IzRCe3tmKFqH1klTDHgF5/PQwsvxirZDiFh3K9BwRvmetXcOPgRdpoYbuhq9lC6KCwuCavvO3ZcHZVDSS5DKmYz+QfzC0JgdEcHL39axr2Ji4b+qGUV9Wsmkn6okrlaZ9FxiRNEC33cxZF30eweuVJWBR7A0o90Ttol8p5nbumBYFZcfpaMseSa0gbO+3oHkuFtmR05pbZTK9vXv3pBok3f/Vr3/z7QLRESoZUi5nX2FERTyGUUPP/6aD4m8d5ZiAoeRLCnfP499xKC8tmwK79j7DtdcTU17efGmGXJ3muCyZlzuT0e3t6yeVYZhvf/u73xsqqWQjVMmiX/zW69lXC0QcEGWZG9wgRMhiaYRIbEJcIWuuTpaWhbZpCqIgmmZ71z/xIvpXUZTFgtkOfQduK7dpTs89jG7fP9UpPByi4tV5o+lRNi6TbuxCLxCJQCri1TQIETZZGxEll/PAY0NQ0g0I3VYMM5BHkYXToJif3Be3060P7x+mV9PJEwupRub96BiVDEsEtnEsEM3JUDjRxRVkiQh5EQGc/jAZD0SmcV+UW5PpaPSm9WGCKlkk2xY5qE/8tSgsfVF+gN/WVoiwP6JwK0RnT78NjzeiGvZL+uTq6mE0rRxts1JaAs0qQPZBQscBnrQAelVQQd6HIEJPpgmAKYOqBHqn32HGG9F8Q0Caa70pHqeSLaSYHbxcAS9TIKEj5HQTNdU8iYJwmgJ5lHcq7Tbn70v2WV/mKQ9ETzYiCg9tJmeVsLei3+HZA9EfGitEz0ZH2Cfc6RtlMhvsj999//13f8JX5jPaMrkS/f4XA1bZUYsMD/35Lz/88ONfSQryfA5LEI4QE5gOJ0tYZOLV33786ae//wNfXT8bRMqptgtrSW+Q/vmvn3/+7t/4apKQ/dJ8xZzswAKGVLf//</a:t>
            </a:r>
            <a:r>
              <a:rPr lang="de-DE" sz="800" dirty="0" err="1"/>
              <a:t>PeXX</a:t>
            </a:r>
            <a:r>
              <a:rPr lang="de-DE" sz="800" dirty="0"/>
              <a:t>/4nksvkbFDqrSM4Im9B13wnoRLOfHvww6W8rAMK9xDjMG0z1YYqx9nr6owkxLf15TMR+2xit2DSqhdBdElmrsN+dnVwSna3e58I+uz2HKm4KgBAOm695sBFNYDyfdw5xG4O4To37Kc8l1ADA1aTi8eNwTjAeZ0+uBBlVfGTCoKocMru2jZYXiqdFibFKXS7zZFkX8Y/BZ30cQkUt3dnPwdkrzMsF4LFoIhOe2SzAOyejxoo9vCiHGkAygMdnzPBo5cKuLCaeYgKPsiW941mQyJqrskJETzxOWk3oF/hIB6XYDEwvE8c7i61X/UG85VMCjhgY+CQiJTV9tHsjQOiU5/XTJu9LBjw1KCHkjQeyFSRDEfcoNYlV0RkRAYynR66OKCfLSSitU8y1V1EsfT4CaBCXdhVv6jP3yIrAbn5u2WE6IChiJCIxJUKlzuIYjqsudqnBvY8nyIJyrS83KlSqwWTp0Tk6a75k2+6TyaJadkaVSDjnpqNiJKkEnpcTA6Tg3xyEFVOflKzCcpWsXSJ0EigWJGQH5DmhiwDMu7Hgn6thtw1Cw6ILkMhKqy7a2XbXXeiHjULUvx2qzPPCLlWp80ugiEkc144aHZaAkPR7QMi/lCIhHV3TW25azbq3bCSopCIOq2l9OwGIu35DfQFVEhE7r6odrZ9RFEhOuNjYyNCJJ+rI6KiQkSf8SGNESGyztYRUREhap+vI6KiQXTOjoiKBNG5H/C9D6JebgNRMg6wPJ72QFTStE0rivUGjq99rGgwcM70z1T7IMpepoh2xGwgKhReGCKB9Zcy2LCi5gtDFEy+mf75SrOK65Ka9v3nNt7XCY6XiWhby30OnNbApIio9a0gUkQuShH5a2Dfv9NMsxeOqN3PYdlnyoEL8jK3MUb/whHVsmS6x+VS5OXm/q909XJN1ZOPLKZKlSpVqlSpUqU6jv4P34zD7lZUfXMAAAAASUVORK5CYII=</a:t>
            </a:r>
          </a:p>
        </p:txBody>
      </p:sp>
    </p:spTree>
    <p:extLst>
      <p:ext uri="{BB962C8B-B14F-4D97-AF65-F5344CB8AC3E}">
        <p14:creationId xmlns:p14="http://schemas.microsoft.com/office/powerpoint/2010/main" val="335746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Verschiedene Bedeutungen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2152672"/>
            <a:ext cx="8946541" cy="1529867"/>
          </a:xfrm>
        </p:spPr>
        <p:txBody>
          <a:bodyPr/>
          <a:lstStyle/>
          <a:p>
            <a:r>
              <a:rPr lang="de-DE" dirty="0" smtClean="0"/>
              <a:t>Ein Webserver ist der Computer der die Daten der Website enthält und Daten an die Clients sendet</a:t>
            </a:r>
          </a:p>
          <a:p>
            <a:r>
              <a:rPr lang="de-DE" dirty="0" smtClean="0"/>
              <a:t>Ein Webserver ist das Programm was auf diesem Computer ausgeführt wird damit der Server die Daten an die Clients sendet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69" y="3981963"/>
            <a:ext cx="1952625" cy="23431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2" y="4200525"/>
            <a:ext cx="3776750" cy="21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5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2" y="452717"/>
            <a:ext cx="9403742" cy="1326207"/>
          </a:xfrm>
        </p:spPr>
        <p:txBody>
          <a:bodyPr/>
          <a:lstStyle/>
          <a:p>
            <a:r>
              <a:rPr lang="de-DE" dirty="0" smtClean="0"/>
              <a:t>Jeder kann einen Webserver erstellen!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8401" y="3429000"/>
            <a:ext cx="7615932" cy="163252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Schritt 1: Einen Webserver auf seinem Computer installieren</a:t>
            </a:r>
          </a:p>
          <a:p>
            <a:r>
              <a:rPr lang="de-DE" dirty="0" smtClean="0"/>
              <a:t>Schritt 2: Eine Website erstellen</a:t>
            </a:r>
          </a:p>
          <a:p>
            <a:r>
              <a:rPr lang="de-DE" dirty="0" smtClean="0"/>
              <a:t>Jetzt ist der Webserver lokal erreichbar</a:t>
            </a:r>
          </a:p>
          <a:p>
            <a:r>
              <a:rPr lang="de-DE" dirty="0" smtClean="0"/>
              <a:t>Wenn jemand in einem anderem Netzwerk versucht sich zu verbinden, klappt das nicht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4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Sicherheitsmechanismen unserer Router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2079252"/>
            <a:ext cx="8946541" cy="4170082"/>
          </a:xfrm>
        </p:spPr>
        <p:txBody>
          <a:bodyPr/>
          <a:lstStyle/>
          <a:p>
            <a:r>
              <a:rPr lang="de-DE" dirty="0" smtClean="0"/>
              <a:t>Firewall verhindert das senden von Daten von außen nach innen</a:t>
            </a:r>
          </a:p>
          <a:p>
            <a:r>
              <a:rPr lang="de-DE" dirty="0" smtClean="0"/>
              <a:t>Man muss „Ports“ öffnen damit Verbindungen auf bestimmte Computer zugelassen werden.</a:t>
            </a:r>
          </a:p>
          <a:p>
            <a:r>
              <a:rPr lang="de-DE" dirty="0" smtClean="0"/>
              <a:t>Windows Computer haben eine zusätzliche Firewall</a:t>
            </a:r>
          </a:p>
          <a:p>
            <a:r>
              <a:rPr lang="de-DE" dirty="0" smtClean="0"/>
              <a:t>Die Ports für Webserver sind: 80, 443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434175"/>
            <a:ext cx="2708216" cy="20837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177412"/>
            <a:ext cx="3621656" cy="23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Google.de; Facebook.com und 87.148.118.177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724427"/>
          </a:xfrm>
        </p:spPr>
        <p:txBody>
          <a:bodyPr/>
          <a:lstStyle/>
          <a:p>
            <a:r>
              <a:rPr lang="de-DE" dirty="0" smtClean="0"/>
              <a:t>Solche Domains sind nicht kostenlos</a:t>
            </a:r>
          </a:p>
          <a:p>
            <a:r>
              <a:rPr lang="de-DE" dirty="0" smtClean="0"/>
              <a:t>Man muss Monatlich oder Jährlich Geld für solche bezahlen</a:t>
            </a:r>
          </a:p>
          <a:p>
            <a:r>
              <a:rPr lang="de-DE" dirty="0"/>
              <a:t>172.217.22.67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google.de</a:t>
            </a:r>
          </a:p>
          <a:p>
            <a:r>
              <a:rPr lang="de-DE" dirty="0" smtClean="0"/>
              <a:t>So etwas nennt man auch DNS </a:t>
            </a:r>
          </a:p>
          <a:p>
            <a:r>
              <a:rPr lang="de-DE" dirty="0" err="1" smtClean="0"/>
              <a:t>localhost</a:t>
            </a:r>
            <a:r>
              <a:rPr lang="de-DE" dirty="0" smtClean="0"/>
              <a:t> = 127.0.01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38" y="3599411"/>
            <a:ext cx="4610071" cy="2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9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Von Anfang an bis Ende der Anfrage</a:t>
            </a:r>
            <a:endParaRPr lang="de-DE" dirty="0"/>
          </a:p>
        </p:txBody>
      </p:sp>
      <p:sp>
        <p:nvSpPr>
          <p:cNvPr id="4" name="AutoShape 2" descr="Informatik » Fachkonzept - Client-Server-Systeme"/>
          <p:cNvSpPr>
            <a:spLocks noChangeAspect="1" noChangeArrowheads="1"/>
          </p:cNvSpPr>
          <p:nvPr/>
        </p:nvSpPr>
        <p:spPr bwMode="auto">
          <a:xfrm>
            <a:off x="4902142" y="36295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data:image/png;base64,iVBORw0KGgoAAAANSUhEUgAAASIAAACuCAMAAAClZfCTAAABL1BMVEX////y8vIAAACamrEaGhr5+fnX19dPT08RERH4+PjR0dHv7++0tLS4uLh2dnYODg5dXV2Li4s0NDRAQEC+vr6EhIRwcHDHx8ff39/d3eTY2OHm5ubk5OgtLS2RkZElJSXt7fKFhY2qqqpKSlqampp7e3ujo6OZmZnS0t2rq72BgZFVVVVISEg6OjphYWHBwdB2dn5QUFrJydZkZGxWVmlXV2FlZXykpLVISE6SkquFhaC0tMZ6eolubntbW3C/v8ampq+NjZtdXWZwcId8fJdDQ1Jycoa4ycR3uICW13GMyHHM2NBwxmVN0iy817mroabYnXn/oSX/rku+o5rwklz/3ZX/8cz7u1DtubDceFT/1Hj5qS3Lk5m9Syb/vjP/zEqUUFbbt7fMQSPIOQC6PzP95UahAAAOmUlEQVR4nO2dCXvixhnHpQEJRhKXEToQFloZAV4wLGB8LLtZ72aTtE2vpG3Spkfapt//M3RmQJw6QSAZ6/88cQRr8Oind9553zkpKlWqVKlSpUqVKlWqVKlSPVe1+jkf9dm4yxizKiDvrRLg4i5jzKqALPBSKVtKEZUEmndXsZQiAkCAtLuKIEWUIvJTishXKSJfpYh8lSLyVYrIVykiX4VHJMvxlDQ27WFFNT6WksamPRDRNSaWosalfXwR14mjpLFpL3ctvCgPvl+LZmmnL2ls2rPRr528oPFpT0Rc6+QljU37ho4F8dQljU17R9cvJzpCiAoU4y5XREzxpURHFZAf1DxUzbvlaEr7tCWNTRWQLXmNgOTdR0AE4aQljU01zyEiItc4sfMyoiON9RXt9llYPGVJn6c0Pe4SJF8vIjqS/GY95PoFj493zn9OBOs36yGfBxcen2eskxU1LkmlrK+AV+OunXtCywF/Qtn8jddXiGfujgYBjAiZkZc3onTlVKWNQ1wgQtl8Dnp8CTxrd9QLhsjbG1H8GbujQJ6ImFHVM6sXzzdZC+aJ/M2I0pOTrImW1RL5qPpp2KBGhMyo6flNTNHLWZ1QtHV7d/fF7dWkZspRFGkASoHlY0ZaJYLyHK7C6O41p3x4+vg1wnT16VWBPaxrVOmVQ8jytl05Ae5IsW6/fNJonqZ5jf3w8d3726vp5E1L1hLSPVqJPToqTO9ed5eTfxEnVn56NZmOvrp6kxA3YMVbDqV4++Vse0Y0TdOs2H4zSsiIVqzuiGlP7x7rzjPHu69HrxJS1TjPNOWoUqwvPs8avOakWSY5iOJzR63p3ds639iVxqv3mSQhouIZWWPLd59nhgMgpA+ZTLIQaTGMrMHWpy8zdWdAjVkmaYgoelUUCLEjoOGRC8cOkAm5AKrfZ5KHaCFaNk1TkEVRLphmWzxeAsd0bj9jE1J3tahkyUTEmoKyXiRNbIuuQ3EHSf5093boxAcRUmeZpCJSBG6Xh1YQow8seR2ZUNcRkKp27zNJRSSLzqXRzKgjAnly93noAkj9kFnT64cEIYKCu9+Rox0GaGEvpNadpNavH/dExHLbingWFVPw+kJtfdY/w2uKomh7Vz/+6u3QkQ8iNL7PZPZDZC0mepBexLkuo12rIHgj1+wMhZeFdkGUORE1eOx+lPira9io17sOiIaZzJ6IdHsuTLFYtHL2+ukoG2TOz90o5IlwbWHFBbL7zVJCiNBPutFFqndXqnevtwkFRsT0QHPeOdZDIhcDBCrCbgLa9P0VZGZyexskbe4x0X2OCAnZ0hqh7nYlC4WoDCS41ZvCAhDh+I7s32bRpulktmwhdIuzRIQE1SWlnUoWBhHMAYnZnAwLFQAi7OTxNyJ0Zy5vh+5HWUeEnr+hjrEJ7VayMIj4yx1E9OGIIHK5giDKyDaUQxp1OiyjdUQMA5EQJUdAIRBdRI9IEUyORwXEvZ+CYxUKLC0ko21E+Ha6yUMkymupBn9g9MyF89kEUWP+97ER0YZhJA+RTxQUVuH6mgii4efrLpNgREG8cxjxoeKjBaK3j4+zuoEYGXTyEAVo4kPKDNNjQhB1375Fydj9bKgaCbQiOvrRVzZMNjR310YdNfP317PZuJs8RL7Jxh4KU3UJovGsQcH68Ho2HI6ThyhiX01UCBE2LH3RsAGhOk4iInMrQdfWkQVK3ndLzYZo95eIMpnZuGEYagIRbf5RWF1P9noBAm2lvDOpXQsRnxNE9DDzSHzRsNtIIKLN5gfm1r/IZzISkbK7QClMsz8PHQ3KGF/fJ9QXbfUvEkS62L68EPESt/7AYpCdNG/wTfe4St4ULa5/SeYoyb1mH7VdOZAbVLZMMYS/nrvrt5mxAY3uMJGItvwGRsT0shJXAywlAskUKBZInIntCVwWZVYHOVEAHUQIVNALEXGsmVt5WXhEj4+PyBUZRqN+REQLF8IIIYR7d+BmpSCIymV0hTGQijaQ0I92FVIAX+gAmV3rAlIXeH1W7caposEQOQhBVMee6P7+mriihjui/kGICjaiQnCRcaDNtHNuRfgWc9IckXZZtiyrDLQ5MB2gH4UmTQH89qCEjGwHUZhwdJHpq8PraxQ5zmZDo9E4UmfI3p08zMb9OCDKSh1d77R4CuCouZJHP0SMqIje1ttOiMJ0iMwR4Y4YFBRhNTwQVaOwoj208cx3EcGqveKRPIYVooXDUfI7iOa9/9uFRHK4Qf7q3u5Low21Ox4fD9EBfdfrbTTs24j6CFHJ0jRKwGgUgVkgwhUNI6rgl6xIwaaubUXo88xY0XckOfxxGxHOX5HU4yE6pEuNX429MmWdYiTipS10r9Vmj6FMvLi9xswrWquKGfRRNKXnAci2UApz0RxshuGC2404TO2aI4JLRI1kIqJgQbb/No9unsZ3TOOYEuKXFJ57iP/HkHcoPARLflWZmw/Nb4afmmum74JozYgaSUUU7dZz7qPdbojgc0AkRDcnxmMQxB0RvUKkJhNRmMTTTx6htTMiZoWIGJH7INFhiA7bOG67S+QAyR6dRS6INuuZ6oro3WGIDjIDJrouftFrvb8rItpYWpHqiuhd/+FVoEd5DEQwsvn63h2OzogMA8J1I3JBNKmOJsHu8hiI+IjaM8307uZ1RJQZDseqL6KPvf7UCrh67xiI3COZMKIFl/mRSzkjIrlZV13WMydEqJJ90oPu2YGnPWy/xx6IKPRkhV1BzhR8x8+cKxpKzMYY07iuuiGa9EcTHwtdL0sP2NuDlFYXMbprRmFlsV0I8ohdEHUJJKJu3QHRx94DqmTBpy4x5eWuVjfW8vIwRO5ZVQCJAqsEXAntjMied7WktIXoXe7hU6iNcZjeEgtL5SJCFG4cflNegdCWnBHNZxSvpvCNN6eovQ9VyYhaSyw5YXWczoGDqges7/CYor0tF0Squpp4vT2L7+MUV7KwZSrubiTXXPpbqCm4yAqH/guDzTtJoz3+NYQBOiH66n61OmZBarxeyUbhKtlCu1PTlw9SqDazl5JGtaqQkspOn9Wd3Qbj1R7RgvuyBiXEI3ZE9GTYy/RsUitE7x9CVzI/VUBL0eRyhWrnoPO4sZh186yC68NikDcXCy4IzRCe3tmKFqH1klTDHgF5/PQwsvxirZDiFh3K9BwRvmetXcOPgRdpoYbuhq9lC6KCwuCavvO3ZcHZVDSS5DKmYz+QfzC0JgdEcHL39axr2Ji4b+qGUV9Wsmkn6okrlaZ9FxiRNEC33cxZF30eweuVJWBR7A0o90Ttol8p5nbumBYFZcfpaMseSa0gbO+3oHkuFtmR05pbZTK9vXv3pBok3f/Vr3/z7QLRESoZUi5nX2FERTyGUUPP/6aD4m8d5ZiAoeRLCnfP499xKC8tmwK79j7DtdcTU17efGmGXJ3muCyZlzuT0e3t6yeVYZhvf/u73xsqqWQjVMmiX/zW69lXC0QcEGWZG9wgRMhiaYRIbEJcIWuuTpaWhbZpCqIgmmZ71z/xIvpXUZTFgtkOfQduK7dpTs89jG7fP9UpPByi4tV5o+lRNi6TbuxCLxCJQCri1TQIETZZGxEll/PAY0NQ0g0I3VYMM5BHkYXToJif3Be3060P7x+mV9PJEwupRub96BiVDEsEtnEsEM3JUDjRxRVkiQh5EQGc/jAZD0SmcV+UW5PpaPSm9WGCKlkk2xY5qE/8tSgsfVF+gN/WVoiwP6JwK0RnT78NjzeiGvZL+uTq6mE0rRxts1JaAs0qQPZBQscBnrQAelVQQd6HIEJPpgmAKYOqBHqn32HGG9F8Q0Caa70pHqeSLaSYHbxcAS9TIKEj5HQTNdU8iYJwmgJ5lHcq7Tbn70v2WV/mKQ9ETzYiCg9tJmeVsLei3+HZA9EfGitEz0ZH2Cfc6RtlMhvsj999//13f8JX5jPaMrkS/f4XA1bZUYsMD/35Lz/88ONfSQryfA5LEI4QE5gOJ0tYZOLV33786ae//wNfXT8bRMqptgtrSW+Q/vmvn3/+7t/4apKQ/dJ8xZzswAKGVLf//PeXX/4nksvkbFDqrSM4Im9B13wnoRLOfHvww6W8rAMK9xDjMG0z1YYqx9nr6owkxLf15TMR+2xit2DSqhdBdElmrsN+dnVwSna3e58I+uz2HKm4KgBAOm695sBFNYDyfdw5xG4O4To37Kc8l1ADA1aTi8eNwTjAeZ0+uBBlVfGTCoKocMru2jZYXiqdFibFKXS7zZFkX8Y/BZ30cQkUt3dnPwdkrzMsF4LFoIhOe2SzAOyejxoo9vCiHGkAygMdnzPBo5cKuLCaeYgKPsiW941mQyJqrskJETzxOWk3oF/hIB6XYDEwvE8c7i61X/UG85VMCjhgY+CQiJTV9tHsjQOiU5/XTJu9LBjw1KCHkjQeyFSRDEfcoNYlV0RkRAYynR66OKCfLSSitU8y1V1EsfT4CaBCXdhVv6jP3yIrAbn5u2WE6IChiJCIxJUKlzuIYjqsudqnBvY8nyIJyrS83KlSqwWTp0Tk6a75k2+6TyaJadkaVSDjnpqNiJKkEnpcTA6Tg3xyEFVOflKzCcpWsXSJ0EigWJGQH5DmhiwDMu7Hgn6thtw1Cw6ILkMhKqy7a2XbXXeiHjULUvx2qzPPCLlWp80ugiEkc144aHZaAkPR7QMi/lCIhHV3TW25azbq3bCSopCIOq2l9OwGIu35DfQFVEhE7r6odrZ9RFEhOuNjYyNCJJ+rI6KiQkSf8SGNESGyztYRUREhap+vI6KiQXTOjoiKBNG5H/C9D6JebgNRMg6wPJ72QFTStE0rivUGjq99rGgwcM70z1T7IMpepoh2xGwgKhReGCKB9Zcy2LCi5gtDFEy+mf75SrOK65Ka9v3nNt7XCY6XiWhby30OnNbApIio9a0gUkQuShH5a2Dfv9NMsxeOqN3PYdlnyoEL8jK3MUb/whHVsmS6x+VS5OXm/q909XJN1ZOPLKZKlSpVqlSpUqU6jv4P34zD7lZUfX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48000" y="-14068097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 err="1"/>
              <a:t>data:image</a:t>
            </a:r>
            <a:r>
              <a:rPr lang="de-DE" sz="800" dirty="0"/>
              <a:t>/png;base64,iVBORw0KGgoAAAANSUhEUgAAASIAAACuCAMAAAClZfCTAAABL1BMVEX////y8vIAAACamrEaGhr5+fnX19dPT08RERH4+PjR0dHv7++0tLS4uLh2dnYODg5dXV2Li4s0NDRAQEC+vr6EhIRwcHDHx8ff39/d3eTY2OHm5ubk5OgtLS2RkZElJSXt7fKFhY2qqqpKSlqampp7e3ujo6OZmZnS0t2rq72BgZFVVVVISEg6OjphYWHBwdB2dn5QUFrJydZkZGxWVmlXV2FlZXykpLVISE6SkquFhaC0tMZ6eolubntbW3C/v8ampq+NjZtdXWZwcId8fJdDQ1Jycoa4ycR3uICW13GMyHHM2NBwxmVN0iy817mroabYnXn/</a:t>
            </a:r>
            <a:r>
              <a:rPr lang="de-DE" sz="800" dirty="0" err="1"/>
              <a:t>oSX</a:t>
            </a:r>
            <a:r>
              <a:rPr lang="de-DE" sz="800" dirty="0"/>
              <a:t>/rku+o5rwklz/3ZX/8cz7u1DtubDceFT/1Hj5qS3Lk5m9Syb/</a:t>
            </a:r>
            <a:r>
              <a:rPr lang="de-DE" sz="800" dirty="0" err="1"/>
              <a:t>vjP</a:t>
            </a:r>
            <a:r>
              <a:rPr lang="de-DE" sz="800" dirty="0"/>
              <a:t>/zEqUUFbbt7fMQSPIOQC6PzP95UahAAAOmUlEQVR4nO2dCXvixhnHpQEJRhKXEToQFloZAV4wLGB8LLtZ72aTtE2vpG3Spkfapt//M3RmQJw6QSAZ6/88cQRr8Oind9553zkpKlWqVKlSpUqVKlWqVKlSPVe1+jkf9dm4yxizKiDvrRLg4i5jzKqALPBSKVtKEZUEmndXsZQiAkCAtLuKIEWUIvJTishXKSJfpYh8lSLyVYrIVykiX4VHJMvxlDQ27WFFNT6WksamPRDRNSaWosalfXwR14mjpLFpL3ctvCgPvl+LZmmnL2ls2rPRr528oPFpT0Rc6+QljU37ho4F8dQljU17R9cvJzpCiAoU4y5XREzxpURHFZAf1DxUzbvlaEr7tCWNTRWQLXmNgOTdR0AE4aQljU01zyEiItc4sfMyoiON9RXt9llYPGVJn6c0Pe4SJF8vIjqS/GY95PoFj493zn9OBOs36yGfBxcen2eskxU1LkmlrK+AV+OunXtCywF/Qtn8jddXiGfujgYBjAiZkZc3onTlVKWNQ1wgQtl8Dnp8CTxrd9QLhsjbG1H8GbujQJ6ImFHVM6sXzzdZC+aJ/M2I0pOTrImW1RL5qPpp2KBGhMyo6flNTNHLWZ1QtHV7d/fF7dWkZspRFGkASoHlY0ZaJYLyHK7C6O41p3x4+vg1wnT16VWBPaxrVOmVQ8jytl05Ae5IsW6/fNJonqZ5jf3w8d3726vp5E1L1hLSPVqJPToqTO9ed5eTfxEnVn56NZmOvrp6kxA3YMVbDqV4++Vse0Y0TdOs2H4zSsiIVqzuiGlP7x7rzjPHu69HrxJS1TjPNOWoUqwvPs8avOakWSY5iOJzR63p3ds639iVxqv3mSQhouIZWWPLd59nhgMgpA+ZTLIQaTGMrMHWpy8zdWdAjVkmaYgoelUUCLEjoOGRC8cOkAm5AKrfZ5KHaCFaNk1TkEVRLphmWzxeAsd0bj9jE1J3tahkyUTEmoKyXiRNbIuuQ3EHSf5093boxAcRUmeZpCJSBG6Xh1YQow8seR2ZUNcRkKp27zNJRSSLzqXRzKgjAnly93noAkj9kFnT64cEIYKCu9+Rox0GaGEvpNadpNavH/</a:t>
            </a:r>
            <a:r>
              <a:rPr lang="de-DE" sz="800" dirty="0" err="1"/>
              <a:t>dExHLbingWFVPw+kJtfdY</a:t>
            </a:r>
            <a:r>
              <a:rPr lang="de-DE" sz="800" dirty="0"/>
              <a:t>/w2uKomh7Vz/+6u3QkQ8iNL7PZPZDZC0mepBexLkuo12rIHgj1+wMhZeFdkGUORE1eOx+lPira9io17sOiIaZzJ6IdHsuTLFYtHL2+ukoG2TOz90o5IlwbWHFBbL7zVJCiNBPutFFqndXqnevtwkFRsT0QHPeOdZDIhcDBCrCbgLa9P0VZGZyexskbe4x0X2OCAnZ0hqh7nYlC4WoDCS41ZvCAhDh+I7s32bRpulktmwhdIuzRIQE1SWlnUoWBhHMAYnZnAwLFQAi7OTxNyJ0Zy5vh+5HWUeEnr+hjrEJ7VayMIj4yx1E9OGIIHK5giDKyDaUQxp1OiyjdUQMA5EQJUdAIRBdRI9IEUyORwXEvZ+CYxUKLC0ko21E+Ha6yUMkymupBn9g9MyF89kEUWP+97ER0YZhJA+RTxQUVuH6mgii4efrLpNgREG8cxjxoeKjBaK3j4+zuoEYGXTyEAVo4kPKDNNjQhB1375Fydj9bKgaCbQiOvrRVzZMNjR310YdNfP317PZuJs8RL7Jxh4KU3UJovGsQcH68Ho2HI6ThyhiX01UCBE2LH3RsAGhOk4iInMrQdfWkQVK3ndLzYZo95eIMpnZuGEYagIRbf5RWF1P9noBAm2lvDOpXQsRnxNE9DDzSHzRsNtIIKLN5gfm1r/IZzISkbK7QClMsz8PHQ3KGF/fJ9QXbfUvEkS62L68EPESt/7AYpCdNG/wTfe4St4ULa5/SeYoyb1mH7VdOZAbVLZMMYS/nrvrt5mxAY3uMJGItvwGRsT0shJXAywlAskUKBZInIntCVwWZVYHOVEAHUQIVNALEXGsmVt5WXhEj4+PyBUZRqN+REQLF8IIIYR7d+BmpSCIymV0hTGQijaQ0I92FVIAX+gAmV3rAlIXeH1W7caposEQOQhBVMee6P7+mriihjui/kGICjaiQnCRcaDNtHNuRfgWc9IckXZZtiyrDLQ5MB2gH4UmTQH89qCEjGwHUZhwdJHpq8PraxQ5zmZDo9E4UmfI3p08zMb9OCDKSh1d77R4CuCouZJHP0SMqIje1ttOiMJ0iMwR4Y4YFBRhNTwQVaOwoj208cx3EcGqveKRPIYVooXDUfI7iOa9/9uFRHK4Qf7q3u5Low21Ox4fD9EBfdfrbTTs24j6CFHJ0jRKwGgUgVkgwhUNI6rgl6xIwaaubUXo88xY0XckOfxxGxHOX5HU4yE6pEuNX429MmWdYiTipS10r9Vmj6FMvLi9xswrWquKGfRRNKXnAci2UApz0RxshuGC2404TO2aI4JLRI1kIqJgQbb/No9unsZ3TOOYEuKXFJ57iP/</a:t>
            </a:r>
            <a:r>
              <a:rPr lang="de-DE" sz="800" dirty="0" err="1"/>
              <a:t>HkHcoPARLflWZmw</a:t>
            </a:r>
            <a:r>
              <a:rPr lang="de-DE" sz="800" dirty="0"/>
              <a:t>/Nb4afmmum74JozYgaSUUU7dZz7qPdbojgc0AkRDcnxmMQxB0RvUKkJhNRmMTTTx6htTMiZoWIGJH7INFhiA7bOG67S+QAyR6dRS6INuuZ6oro3WGIDjIDJrouftFrvb8rItpYWpHqiuhd/+FVoEd5DEQwsvn63h2OzogMA8J1I3JBNKmOJsHu8hiI+IjaM8307uZ1RJQZDseqL6KPvf7UCrh67xiI3COZMKIFl/mRSzkjIrlZV13WMydEqJJ90oPu2YGnPWy/xx6IKPRkhV1BzhR8x8+cKxpKzMYY07iuuiGa9EcTHwtdL0sP2NuDlFYXMbprRmFlsV0I8ohdEHUJJKJu3QHRx94DqmTBpy4x5eWuVjfW8vIwRO5ZVQCJAqsEXAntjMied7WktIXoXe7hU6iNcZjeEgtL5SJCFG4cflNegdCWnBHNZxSvpvCNN6eovQ9VyYhaSyw5YXWczoGDqges7/CYor0tF0Squpp4vT2L7+MUV7KwZSrubiTXXPpbqCm4yAqH/guDzTtJoz3+NYQBOiH66n61OmZBarxeyUbhKtlCu1PTlw9SqDazl5JGtaqQkspOn9Wd3Qbj1R7RgvuyBiXEI3ZE9GTYy/RsUitE7x9CVzI/VUBL0eRyhWrnoPO4sZh186yC68NikDcXCy4IzRCe3tmKFqH1klTDHgF5/PQwsvxirZDiFh3K9BwRvmetXcOPgRdpoYbuhq9lC6KCwuCavvO3ZcHZVDSS5DKmYz+QfzC0JgdEcHL39axr2Ji4b+qGUV9Wsmkn6okrlaZ9FxiRNEC33cxZF30eweuVJWBR7A0o90Ttol8p5nbumBYFZcfpaMseSa0gbO+3oHkuFtmR05pbZTK9vXv3pBok3f/Vr3/z7QLRESoZUi5nX2FERTyGUUPP/6aD4m8d5ZiAoeRLCnfP499xKC8tmwK79j7DtdcTU17efGmGXJ3muCyZlzuT0e3t6yeVYZhvf/u73xsqqWQjVMmiX/zW69lXC0QcEGWZG9wgRMhiaYRIbEJcIWuuTpaWhbZpCqIgmmZ71z/xIvpXUZTFgtkOfQduK7dpTs89jG7fP9UpPByi4tV5o+lRNi6TbuxCLxCJQCri1TQIETZZGxEll/PAY0NQ0g0I3VYMM5BHkYXToJif3Be3060P7x+mV9PJEwupRub96BiVDEsEtnEsEM3JUDjRxRVkiQh5EQGc/jAZD0SmcV+UW5PpaPSm9WGCKlkk2xY5qE/8tSgsfVF+gN/WVoiwP6JwK0RnT78NjzeiGvZL+uTq6mE0rRxts1JaAs0qQPZBQscBnrQAelVQQd6HIEJPpgmAKYOqBHqn32HGG9F8Q0Caa70pHqeSLaSYHbxcAS9TIKEj5HQTNdU8iYJwmgJ5lHcq7Tbn70v2WV/mKQ9ETzYiCg9tJmeVsLei3+HZA9EfGitEz0ZH2Cfc6RtlMhvsj999//13f8JX5jPaMrkS/f4XA1bZUYsMD/35Lz/88ONfSQryfA5LEI4QE5gOJ0tYZOLV33786ae//wNfXT8bRMqptgtrSW+Q/vmvn3/+7t/4apKQ/dJ8xZzswAKGVLf//</a:t>
            </a:r>
            <a:r>
              <a:rPr lang="de-DE" sz="800" dirty="0" err="1"/>
              <a:t>PeXX</a:t>
            </a:r>
            <a:r>
              <a:rPr lang="de-DE" sz="800" dirty="0"/>
              <a:t>/4nksvkbFDqrSM4Im9B13wnoRLOfHvww6W8rAMK9xDjMG0z1YYqx9nr6owkxLf15TMR+2xit2DSqhdBdElmrsN+dnVwSna3e58I+uz2HKm4KgBAOm695sBFNYDyfdw5xG4O4To37Kc8l1ADA1aTi8eNwTjAeZ0+uBBlVfGTCoKocMru2jZYXiqdFibFKXS7zZFkX8Y/BZ30cQkUt3dnPwdkrzMsF4LFoIhOe2SzAOyejxoo9vCiHGkAygMdnzPBo5cKuLCaeYgKPsiW941mQyJqrskJETzxOWk3oF/hIB6XYDEwvE8c7i61X/UG85VMCjhgY+CQiJTV9tHsjQOiU5/XTJu9LBjw1KCHkjQeyFSRDEfcoNYlV0RkRAYynR66OKCfLSSitU8y1V1EsfT4CaBCXdhVv6jP3yIrAbn5u2WE6IChiJCIxJUKlzuIYjqsudqnBvY8nyIJyrS83KlSqwWTp0Tk6a75k2+6TyaJadkaVSDjnpqNiJKkEnpcTA6Tg3xyEFVOflKzCcpWsXSJ0EigWJGQH5DmhiwDMu7Hgn6thtw1Cw6ILkMhKqy7a2XbXXeiHjULUvx2qzPPCLlWp80ugiEkc144aHZaAkPR7QMi/lCIhHV3TW25azbq3bCSopCIOq2l9OwGIu35DfQFVEhE7r6odrZ9RFEhOuNjYyNCJJ+rI6KiQkSf8SGNESGyztYRUREhap+vI6KiQXTOjoiKBNG5H/C9D6JebgNRMg6wPJ72QFTStE0rivUGjq99rGgwcM70z1T7IMpepoh2xGwgKhReGCKB9Zcy2LCi5gtDFEy+mf75SrOK65Ka9v3nNt7XCY6XiWhby30OnNbApIio9a0gUkQuShH5a2Dfv9NMsxeOqN3PYdlnyoEL8jK3MUb/whHVsmS6x+VS5OXm/q909XJN1ZOPLKZKlSpVqlSpUqU6jv4P34zD7lZUfXMAAAAASUVORK5CYII=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 willst google.com aufrufen</a:t>
            </a:r>
          </a:p>
          <a:p>
            <a:r>
              <a:rPr lang="de-DE" dirty="0" smtClean="0"/>
              <a:t>Dein Browser sucht die IP Adresse von Google</a:t>
            </a:r>
          </a:p>
          <a:p>
            <a:r>
              <a:rPr lang="de-DE" dirty="0" smtClean="0"/>
              <a:t>Dein Computer verbindet sich mit dem Google Server und fragt eine Seite an</a:t>
            </a:r>
          </a:p>
          <a:p>
            <a:r>
              <a:rPr lang="de-DE" dirty="0" smtClean="0"/>
              <a:t>Der Google Server verarbeitet deine Anfrage </a:t>
            </a:r>
          </a:p>
          <a:p>
            <a:r>
              <a:rPr lang="de-DE" dirty="0" smtClean="0"/>
              <a:t>Der Google Sever sendet die Website an dich</a:t>
            </a:r>
          </a:p>
          <a:p>
            <a:r>
              <a:rPr lang="de-DE" dirty="0" smtClean="0"/>
              <a:t>Dein Browser zeigt dir die Website an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123" y="4708715"/>
            <a:ext cx="4878417" cy="19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2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Wissen: Datenprotokolle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Websites gibt es zwei Internet Protokolle</a:t>
            </a:r>
          </a:p>
          <a:p>
            <a:r>
              <a:rPr lang="de-DE" dirty="0" smtClean="0"/>
              <a:t>http: Anfrage enthält IP Adresse und Angefragte Website Port: 80</a:t>
            </a:r>
          </a:p>
          <a:p>
            <a:r>
              <a:rPr lang="de-DE" dirty="0" smtClean="0"/>
              <a:t>https: Verschlüsseltes http, Port: 443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1" y="4628028"/>
            <a:ext cx="4365927" cy="14708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02" y="4683610"/>
            <a:ext cx="4652355" cy="17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55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326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Webservertechnik </vt:lpstr>
      <vt:lpstr>Was ist ein Webserver? </vt:lpstr>
      <vt:lpstr>Verschiedene Bedeutungen</vt:lpstr>
      <vt:lpstr>Jeder kann einen Webserver erstellen!</vt:lpstr>
      <vt:lpstr>Sicherheitsmechanismen unserer Router</vt:lpstr>
      <vt:lpstr>Google.de; Facebook.com und 87.148.118.177</vt:lpstr>
      <vt:lpstr>Von Anfang an bis Ende der Anfrage</vt:lpstr>
      <vt:lpstr>Wissen: Datenprotokolle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Webservertechnik</dc:title>
  <dc:creator>Jakob Rinke</dc:creator>
  <cp:lastModifiedBy>Jakob Rinke</cp:lastModifiedBy>
  <cp:revision>7</cp:revision>
  <dcterms:created xsi:type="dcterms:W3CDTF">2020-04-19T09:02:58Z</dcterms:created>
  <dcterms:modified xsi:type="dcterms:W3CDTF">2020-04-19T10:37:56Z</dcterms:modified>
</cp:coreProperties>
</file>