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270" r:id="rId7"/>
    <p:sldId id="281" r:id="rId8"/>
    <p:sldId id="284" r:id="rId9"/>
    <p:sldId id="283" r:id="rId10"/>
    <p:sldId id="282" r:id="rId11"/>
    <p:sldId id="305" r:id="rId12"/>
    <p:sldId id="319" r:id="rId13"/>
    <p:sldId id="300" r:id="rId14"/>
    <p:sldId id="301" r:id="rId15"/>
    <p:sldId id="302" r:id="rId16"/>
    <p:sldId id="303" r:id="rId17"/>
    <p:sldId id="320" r:id="rId18"/>
    <p:sldId id="295" r:id="rId19"/>
    <p:sldId id="297" r:id="rId20"/>
    <p:sldId id="321" r:id="rId21"/>
    <p:sldId id="311" r:id="rId22"/>
    <p:sldId id="307" r:id="rId23"/>
    <p:sldId id="310" r:id="rId24"/>
    <p:sldId id="312"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D50"/>
    <a:srgbClr val="68925C"/>
    <a:srgbClr val="B72F57"/>
    <a:srgbClr val="EFF3F6"/>
    <a:srgbClr val="354632"/>
    <a:srgbClr val="E5EAEE"/>
    <a:srgbClr val="F5F7F4"/>
    <a:srgbClr val="FFFFFF"/>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847"/>
        <p:guide pos="234"/>
        <p:guide orient="horz" pos="3189"/>
        <p:guide orient="horz" pos="55"/>
        <p:guide pos="5536"/>
        <p:guide orient="horz" pos="324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043405651202"/>
          <c:y val="0.0540571715509146"/>
          <c:w val="0.851939881328169"/>
          <c:h val="0.796615279522282"/>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rgbClr val="59575A"/>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rgbClr val="59575A"/>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axId val="1102946928"/>
        <c:axId val="1102940768"/>
      </c:barChart>
      <c:catAx>
        <c:axId val="1102946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rgbClr val="59575A"/>
                </a:solidFill>
                <a:latin typeface="+mn-lt"/>
                <a:ea typeface="+mn-ea"/>
                <a:cs typeface="+mn-cs"/>
              </a:defRPr>
            </a:pPr>
          </a:p>
        </c:txPr>
        <c:crossAx val="1102940768"/>
        <c:crosses val="autoZero"/>
        <c:auto val="1"/>
        <c:lblAlgn val="ctr"/>
        <c:lblOffset val="100"/>
        <c:noMultiLvlLbl val="0"/>
      </c:catAx>
      <c:valAx>
        <c:axId val="1102940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rgbClr val="59575A"/>
                </a:solidFill>
                <a:latin typeface="+mn-lt"/>
                <a:ea typeface="+mn-ea"/>
                <a:cs typeface="+mn-cs"/>
              </a:defRPr>
            </a:pPr>
          </a:p>
        </c:txPr>
        <c:crossAx val="1102946928"/>
        <c:crosses val="autoZero"/>
        <c:crossBetween val="between"/>
      </c:valAx>
      <c:spPr>
        <a:noFill/>
        <a:ln>
          <a:noFill/>
        </a:ln>
        <a:effectLst/>
      </c:spPr>
    </c:plotArea>
    <c:plotVisOnly val="1"/>
    <c:dispBlanksAs val="gap"/>
    <c:showDLblsOverMax val="0"/>
  </c:chart>
  <c:spPr>
    <a:noFill/>
    <a:ln>
      <a:noFill/>
    </a:ln>
    <a:effectLst/>
  </c:spPr>
  <c:txPr>
    <a:bodyPr/>
    <a:lstStyle/>
    <a:p>
      <a:pPr>
        <a:defRPr lang="zh-CN" sz="1200">
          <a:solidFill>
            <a:srgbClr val="59575A"/>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Business Annual Report </a:t>
              </a:r>
              <a:endParaRPr lang="en-US" altLang="zh-CN"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3244215"/>
            <a:chOff x="8785" y="2752"/>
            <a:chExt cx="5455" cy="3598"/>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案例介绍</a:t>
              </a:r>
              <a:endParaRPr lang="zh-CN" altLang="en-US" sz="3200">
                <a:solidFill>
                  <a:schemeClr val="bg1"/>
                </a:solidFill>
                <a:latin typeface="+mj-ea"/>
                <a:ea typeface="+mj-ea"/>
                <a:sym typeface="Calibri" panose="020F0502020204030204" pitchFamily="34" charset="0"/>
              </a:endParaRPr>
            </a:p>
          </p:txBody>
        </p:sp>
        <p:sp>
          <p:nvSpPr>
            <p:cNvPr id="7" name="矩形 6"/>
            <p:cNvSpPr/>
            <p:nvPr/>
          </p:nvSpPr>
          <p:spPr>
            <a:xfrm>
              <a:off x="8785" y="3673"/>
              <a:ext cx="4683" cy="374"/>
            </a:xfrm>
            <a:prstGeom prst="rect">
              <a:avLst/>
            </a:prstGeom>
          </p:spPr>
          <p:txBody>
            <a:bodyPr wrap="square">
              <a:spAutoFit/>
            </a:bodyPr>
            <a:lstStyle/>
            <a:p>
              <a:pPr fontAlgn="base">
                <a:spcBef>
                  <a:spcPct val="0"/>
                </a:spcBef>
                <a:spcAft>
                  <a:spcPct val="0"/>
                </a:spcAft>
              </a:pPr>
              <a:r>
                <a:rPr lang="en-US" altLang="zh-CN" sz="1600">
                  <a:solidFill>
                    <a:prstClr val="white"/>
                  </a:solidFill>
                  <a:latin typeface="Arial" panose="020B0604020202020204"/>
                  <a:ea typeface="微软雅黑" panose="020B0503020204020204" pitchFamily="34" charset="-122"/>
                  <a:sym typeface="Calibri" panose="020F0502020204030204" pitchFamily="34" charset="0"/>
                </a:rPr>
                <a:t>CASE INTRODUCTION</a:t>
              </a:r>
              <a:endParaRPr lang="zh-CN" altLang="en-US" sz="1600">
                <a:solidFill>
                  <a:schemeClr val="bg1"/>
                </a:solidFill>
                <a:latin typeface="+mj-lt"/>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sp>
          <p:nvSpPr>
            <p:cNvPr id="11" name="矩形 10"/>
            <p:cNvSpPr/>
            <p:nvPr/>
          </p:nvSpPr>
          <p:spPr>
            <a:xfrm>
              <a:off x="8938" y="5745"/>
              <a:ext cx="1662" cy="6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PART TWO</a:t>
              </a:r>
              <a:endParaRPr lang="zh-CN" altLang="en-US" sz="1200">
                <a:latin typeface="+mj-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238885" y="1497330"/>
            <a:ext cx="6636385" cy="1751965"/>
            <a:chOff x="8917" y="2358"/>
            <a:chExt cx="4831" cy="2759"/>
          </a:xfrm>
        </p:grpSpPr>
        <p:grpSp>
          <p:nvGrpSpPr>
            <p:cNvPr id="3" name="组合 2"/>
            <p:cNvGrpSpPr/>
            <p:nvPr/>
          </p:nvGrpSpPr>
          <p:grpSpPr>
            <a:xfrm>
              <a:off x="8917" y="2358"/>
              <a:ext cx="4168" cy="1821"/>
              <a:chOff x="453820" y="301936"/>
              <a:chExt cx="1344068" cy="587104"/>
            </a:xfrm>
          </p:grpSpPr>
          <p:sp>
            <p:nvSpPr>
              <p:cNvPr id="4" name="矩形 3"/>
              <p:cNvSpPr/>
              <p:nvPr/>
            </p:nvSpPr>
            <p:spPr>
              <a:xfrm>
                <a:off x="453820" y="301936"/>
                <a:ext cx="1239877" cy="390108"/>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案例介绍</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 name="矩形 4"/>
              <p:cNvSpPr/>
              <p:nvPr/>
            </p:nvSpPr>
            <p:spPr>
              <a:xfrm>
                <a:off x="453820" y="702046"/>
                <a:ext cx="1344068" cy="186994"/>
              </a:xfrm>
              <a:prstGeom prst="rect">
                <a:avLst/>
              </a:prstGeom>
            </p:spPr>
            <p:txBody>
              <a:bodyPr wrap="square">
                <a:spAutoFit/>
              </a:bodyPr>
              <a:lstStyle/>
              <a:p>
                <a:pPr lvl="0" fontAlgn="base">
                  <a:spcBef>
                    <a:spcPct val="0"/>
                  </a:spcBef>
                  <a:spcAft>
                    <a:spcPct val="0"/>
                  </a:spcAft>
                </a:pPr>
                <a:r>
                  <a:rPr lang="en-US" altLang="zh-CN" sz="1800">
                    <a:solidFill>
                      <a:schemeClr val="bg1"/>
                    </a:solidFill>
                    <a:latin typeface="+mj-lt"/>
                    <a:ea typeface="微软雅黑" panose="020B0503020204020204" pitchFamily="34" charset="-122"/>
                    <a:sym typeface="Calibri" panose="020F0502020204030204" pitchFamily="34" charset="0"/>
                  </a:rPr>
                  <a:t>CASE INTRODUCTION</a:t>
                </a:r>
                <a:endParaRPr lang="zh-CN" altLang="en-US" sz="1800">
                  <a:solidFill>
                    <a:schemeClr val="bg1"/>
                  </a:solidFill>
                  <a:latin typeface="+mj-lt"/>
                  <a:ea typeface="微软雅黑" panose="020B0503020204020204" pitchFamily="34" charset="-122"/>
                  <a:sym typeface="Calibri" panose="020F0502020204030204" pitchFamily="34" charset="0"/>
                </a:endParaRPr>
              </a:p>
            </p:txBody>
          </p:sp>
        </p:gr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1065530" y="1497330"/>
            <a:ext cx="7088301" cy="2980690"/>
            <a:chOff x="4093" y="2752"/>
            <a:chExt cx="8425" cy="4694"/>
          </a:xfrm>
        </p:grpSpPr>
        <p:grpSp>
          <p:nvGrpSpPr>
            <p:cNvPr id="7" name="组合 6"/>
            <p:cNvGrpSpPr/>
            <p:nvPr/>
          </p:nvGrpSpPr>
          <p:grpSpPr>
            <a:xfrm>
              <a:off x="4093" y="2752"/>
              <a:ext cx="3677" cy="1169"/>
              <a:chOff x="4093" y="2752"/>
              <a:chExt cx="3677" cy="1169"/>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52"/>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3677" cy="74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找出应用中可能需要变化之处，把他们独立出来，不要和那些不需要变化的代码混在一起。</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8904" y="2752"/>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904" y="3176"/>
              <a:ext cx="3614" cy="58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针对接口编程而不是针对实现编程</a:t>
              </a:r>
              <a:endParaRPr lang="zh-CN" altLang="en-US"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5570"/>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5994"/>
              <a:ext cx="3677" cy="58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多用组合，少用继承</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8904" y="5570"/>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904" y="5994"/>
              <a:ext cx="3613" cy="1452"/>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rgbClr val="4A5D50"/>
                </a:solidFill>
                <a:ea typeface="宋体" panose="02010600030101010101" pitchFamily="2"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53820" y="301936"/>
            <a:ext cx="1210588" cy="40011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案例介绍</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8" name="矩形 17"/>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6" name="组合 5"/>
          <p:cNvGrpSpPr/>
          <p:nvPr/>
        </p:nvGrpSpPr>
        <p:grpSpPr>
          <a:xfrm>
            <a:off x="287655" y="1873250"/>
            <a:ext cx="8569325" cy="1769720"/>
            <a:chOff x="453" y="5644"/>
            <a:chExt cx="13495" cy="1315"/>
          </a:xfrm>
        </p:grpSpPr>
        <p:sp>
          <p:nvSpPr>
            <p:cNvPr id="3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335" y="5644"/>
              <a:ext cx="198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400">
                  <a:solidFill>
                    <a:schemeClr val="accent1"/>
                  </a:solidFill>
                  <a:latin typeface="+mj-lt"/>
                  <a:ea typeface="微软雅黑" panose="020B0503020204020204" pitchFamily="34" charset="-122"/>
                </a:rPr>
                <a:t>点击添加标题</a:t>
              </a:r>
              <a:endParaRPr lang="zh-CN" altLang="en-US" sz="1400">
                <a:solidFill>
                  <a:schemeClr val="accent1"/>
                </a:solidFill>
                <a:latin typeface="+mj-lt"/>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53" y="6068"/>
              <a:ext cx="3753" cy="891"/>
            </a:xfrm>
            <a:prstGeom prst="rect">
              <a:avLst/>
            </a:prstGeom>
          </p:spPr>
          <p:txBody>
            <a:bodyPr wrap="square">
              <a:spAutoFit/>
            </a:bodyPr>
            <a:lstStyle/>
            <a:p>
              <a:pPr algn="ctr" defTabSz="914400">
                <a:lnSpc>
                  <a:spcPct val="150000"/>
                </a:lnSpc>
                <a:defRPr/>
              </a:pPr>
              <a:r>
                <a:rPr lang="en-US" altLang="zh-CN" sz="1200" kern="0">
                  <a:solidFill>
                    <a:schemeClr val="tx1">
                      <a:lumMod val="85000"/>
                      <a:lumOff val="15000"/>
                    </a:schemeClr>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chemeClr val="tx1">
                    <a:lumMod val="85000"/>
                    <a:lumOff val="15000"/>
                  </a:schemeClr>
                </a:solidFill>
                <a:ea typeface="宋体" panose="02010600030101010101" pitchFamily="2" charset="-122"/>
                <a:cs typeface="Arial" panose="020B0604020202020204" pitchFamily="34" charset="0"/>
              </a:endParaRPr>
            </a:p>
          </p:txBody>
        </p:sp>
        <p:sp>
          <p:nvSpPr>
            <p:cNvPr id="3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206" y="5644"/>
              <a:ext cx="198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400">
                  <a:solidFill>
                    <a:schemeClr val="accent1"/>
                  </a:solidFill>
                  <a:latin typeface="+mj-lt"/>
                  <a:ea typeface="微软雅黑" panose="020B0503020204020204" pitchFamily="34" charset="-122"/>
                </a:rPr>
                <a:t>点击添加标题</a:t>
              </a:r>
              <a:endParaRPr lang="zh-CN" altLang="en-US" sz="1400">
                <a:solidFill>
                  <a:schemeClr val="accent1"/>
                </a:solidFill>
                <a:latin typeface="+mj-lt"/>
                <a:ea typeface="微软雅黑" panose="020B0503020204020204" pitchFamily="34" charset="-122"/>
              </a:endParaRPr>
            </a:p>
          </p:txBody>
        </p:sp>
        <p:sp>
          <p:nvSpPr>
            <p:cNvPr id="39" name="矩形 3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324" y="6068"/>
              <a:ext cx="3753" cy="891"/>
            </a:xfrm>
            <a:prstGeom prst="rect">
              <a:avLst/>
            </a:prstGeom>
          </p:spPr>
          <p:txBody>
            <a:bodyPr wrap="square">
              <a:spAutoFit/>
            </a:bodyPr>
            <a:lstStyle/>
            <a:p>
              <a:pPr algn="ctr" defTabSz="914400">
                <a:lnSpc>
                  <a:spcPct val="150000"/>
                </a:lnSpc>
                <a:defRPr/>
              </a:pPr>
              <a:r>
                <a:rPr lang="en-US" altLang="zh-CN" sz="1200" kern="0">
                  <a:solidFill>
                    <a:schemeClr val="tx1">
                      <a:lumMod val="85000"/>
                      <a:lumOff val="15000"/>
                    </a:schemeClr>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chemeClr val="tx1">
                    <a:lumMod val="85000"/>
                    <a:lumOff val="15000"/>
                  </a:schemeClr>
                </a:solidFill>
                <a:ea typeface="宋体" panose="02010600030101010101" pitchFamily="2" charset="-122"/>
                <a:cs typeface="Arial" panose="020B0604020202020204" pitchFamily="34" charset="0"/>
              </a:endParaRPr>
            </a:p>
          </p:txBody>
        </p:sp>
        <p:sp>
          <p:nvSpPr>
            <p:cNvPr id="5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1077" y="5644"/>
              <a:ext cx="198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400">
                  <a:solidFill>
                    <a:schemeClr val="accent1"/>
                  </a:solidFill>
                  <a:latin typeface="+mj-lt"/>
                  <a:ea typeface="微软雅黑" panose="020B0503020204020204" pitchFamily="34" charset="-122"/>
                </a:rPr>
                <a:t>点击添加标题</a:t>
              </a:r>
              <a:endParaRPr lang="zh-CN" altLang="en-US" sz="1400">
                <a:solidFill>
                  <a:schemeClr val="accent1"/>
                </a:solidFill>
                <a:latin typeface="+mj-lt"/>
                <a:ea typeface="微软雅黑" panose="020B0503020204020204" pitchFamily="34" charset="-122"/>
              </a:endParaRPr>
            </a:p>
          </p:txBody>
        </p:sp>
        <p:sp>
          <p:nvSpPr>
            <p:cNvPr id="54" name="矩形 5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0195" y="6068"/>
              <a:ext cx="3753" cy="891"/>
            </a:xfrm>
            <a:prstGeom prst="rect">
              <a:avLst/>
            </a:prstGeom>
          </p:spPr>
          <p:txBody>
            <a:bodyPr wrap="square">
              <a:spAutoFit/>
            </a:bodyPr>
            <a:lstStyle/>
            <a:p>
              <a:pPr algn="ctr" defTabSz="914400">
                <a:lnSpc>
                  <a:spcPct val="150000"/>
                </a:lnSpc>
                <a:defRPr/>
              </a:pPr>
              <a:r>
                <a:rPr lang="en-US" altLang="zh-CN" sz="1200" kern="0">
                  <a:solidFill>
                    <a:schemeClr val="tx1">
                      <a:lumMod val="85000"/>
                      <a:lumOff val="15000"/>
                    </a:schemeClr>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chemeClr val="tx1">
                    <a:lumMod val="85000"/>
                    <a:lumOff val="15000"/>
                  </a:schemeClr>
                </a:solidFill>
                <a:ea typeface="宋体" panose="02010600030101010101" pitchFamily="2"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57925" y="702310"/>
            <a:ext cx="1836420" cy="3744595"/>
          </a:xfrm>
          <a:prstGeom prst="rect">
            <a:avLst/>
          </a:prstGeom>
        </p:spPr>
      </p:pic>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53820" y="301936"/>
            <a:ext cx="1210588" cy="40011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案例介绍</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8" name="矩形 17"/>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3" name="组合 2"/>
          <p:cNvGrpSpPr/>
          <p:nvPr/>
        </p:nvGrpSpPr>
        <p:grpSpPr>
          <a:xfrm>
            <a:off x="454025" y="2168525"/>
            <a:ext cx="5059680" cy="1338580"/>
            <a:chOff x="5346" y="4251"/>
            <a:chExt cx="7968" cy="2108"/>
          </a:xfrm>
        </p:grpSpPr>
        <p:sp>
          <p:nvSpPr>
            <p:cNvPr id="26" name="矩形 25"/>
            <p:cNvSpPr/>
            <p:nvPr/>
          </p:nvSpPr>
          <p:spPr>
            <a:xfrm>
              <a:off x="5346" y="4251"/>
              <a:ext cx="3684" cy="824"/>
            </a:xfrm>
            <a:prstGeom prst="rect">
              <a:avLst/>
            </a:prstGeom>
          </p:spPr>
          <p:txBody>
            <a:bodyPr wrap="none">
              <a:spAutoFit/>
            </a:bodyPr>
            <a:lstStyle/>
            <a:p>
              <a:pPr lvl="0" fontAlgn="base">
                <a:spcBef>
                  <a:spcPct val="0"/>
                </a:spcBef>
                <a:spcAft>
                  <a:spcPct val="0"/>
                </a:spcAft>
              </a:pPr>
              <a:r>
                <a:rPr lang="zh-CN" altLang="en-US" sz="2800">
                  <a:solidFill>
                    <a:schemeClr val="accent1"/>
                  </a:solidFill>
                  <a:latin typeface="+mj-lt"/>
                  <a:ea typeface="微软雅黑" panose="020B0503020204020204" pitchFamily="34" charset="-122"/>
                  <a:sym typeface="Calibri" panose="020F0502020204030204" pitchFamily="34" charset="0"/>
                </a:rPr>
                <a:t>点击添加标题</a:t>
              </a:r>
              <a:endParaRPr lang="zh-CN" altLang="en-US" sz="2800">
                <a:solidFill>
                  <a:schemeClr val="accent1"/>
                </a:solidFill>
                <a:latin typeface="+mj-lt"/>
                <a:ea typeface="微软雅黑" panose="020B0503020204020204" pitchFamily="34" charset="-122"/>
                <a:sym typeface="Calibri" panose="020F0502020204030204" pitchFamily="34" charset="0"/>
              </a:endParaRPr>
            </a:p>
          </p:txBody>
        </p:sp>
        <p:sp>
          <p:nvSpPr>
            <p:cNvPr id="27"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5346" y="5069"/>
              <a:ext cx="7968" cy="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tx1">
                      <a:lumMod val="85000"/>
                      <a:lumOff val="15000"/>
                    </a:schemeClr>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tx1">
                    <a:lumMod val="85000"/>
                    <a:lumOff val="15000"/>
                  </a:schemeClr>
                </a:solidFill>
                <a:latin typeface="+mn-lt"/>
              </a:endParaRPr>
            </a:p>
          </p:txBody>
        </p:sp>
      </p:grpSp>
      <p:pic>
        <p:nvPicPr>
          <p:cNvPr id="6" name="图片 5" descr="80d258334d404d1207a31f7b5ca96a17"/>
          <p:cNvPicPr>
            <a:picLocks noChangeAspect="1"/>
          </p:cNvPicPr>
          <p:nvPr/>
        </p:nvPicPr>
        <p:blipFill>
          <a:blip r:embed="rId2"/>
          <a:stretch>
            <a:fillRect/>
          </a:stretch>
        </p:blipFill>
        <p:spPr>
          <a:xfrm>
            <a:off x="6161405" y="1537970"/>
            <a:ext cx="2028825" cy="206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3244215"/>
            <a:chOff x="8785" y="2752"/>
            <a:chExt cx="5455" cy="3598"/>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不足之处</a:t>
              </a:r>
              <a:endParaRPr lang="zh-CN" altLang="en-US" sz="3200">
                <a:solidFill>
                  <a:schemeClr val="bg1"/>
                </a:solidFill>
                <a:latin typeface="+mj-ea"/>
                <a:ea typeface="+mj-ea"/>
                <a:sym typeface="Calibri" panose="020F0502020204030204" pitchFamily="34" charset="0"/>
              </a:endParaRPr>
            </a:p>
          </p:txBody>
        </p:sp>
        <p:sp>
          <p:nvSpPr>
            <p:cNvPr id="7" name="矩形 6"/>
            <p:cNvSpPr/>
            <p:nvPr/>
          </p:nvSpPr>
          <p:spPr>
            <a:xfrm>
              <a:off x="8785" y="3673"/>
              <a:ext cx="4683" cy="374"/>
            </a:xfrm>
            <a:prstGeom prst="rect">
              <a:avLst/>
            </a:prstGeom>
          </p:spPr>
          <p:txBody>
            <a:bodyPr wrap="square">
              <a:spAutoFit/>
            </a:bodyPr>
            <a:lstStyle/>
            <a:p>
              <a:pPr fontAlgn="base">
                <a:spcBef>
                  <a:spcPct val="0"/>
                </a:spcBef>
                <a:spcAft>
                  <a:spcPct val="0"/>
                </a:spcAft>
              </a:pPr>
              <a:r>
                <a:rPr lang="en-US" altLang="zh-CN" sz="1600">
                  <a:solidFill>
                    <a:prstClr val="white"/>
                  </a:solidFill>
                  <a:latin typeface="Arial" panose="020B0604020202020204"/>
                  <a:ea typeface="微软雅黑" panose="020B0503020204020204" pitchFamily="34" charset="-122"/>
                  <a:sym typeface="Calibri" panose="020F0502020204030204" pitchFamily="34" charset="0"/>
                </a:rPr>
                <a:t>THE DEFICIENCIES</a:t>
              </a:r>
              <a:endParaRPr lang="zh-CN" altLang="en-US" sz="1600">
                <a:solidFill>
                  <a:schemeClr val="bg1"/>
                </a:solidFill>
                <a:latin typeface="+mj-lt"/>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sp>
          <p:nvSpPr>
            <p:cNvPr id="11" name="矩形 10"/>
            <p:cNvSpPr/>
            <p:nvPr/>
          </p:nvSpPr>
          <p:spPr>
            <a:xfrm>
              <a:off x="8938" y="5745"/>
              <a:ext cx="1662" cy="6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prstClr val="white"/>
                  </a:solidFill>
                  <a:latin typeface="Arial" panose="020B0604020202020204"/>
                  <a:sym typeface="+mn-ea"/>
                </a:rPr>
                <a:t>PART THREE</a:t>
              </a:r>
              <a:endParaRPr lang="zh-CN" altLang="en-US" sz="1200">
                <a:latin typeface="+mj-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261884" cy="307777"/>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点击添加标题</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a:t>
            </a:r>
            <a:endParaRPr lang="en-US" altLang="zh-CN" sz="1050">
              <a:solidFill>
                <a:schemeClr val="bg1"/>
              </a:solidFill>
              <a:latin typeface="+mn-lt"/>
            </a:endParaRPr>
          </a:p>
        </p:txBody>
      </p:sp>
      <p:sp>
        <p:nvSpPr>
          <p:cNvPr id="13" name="Freeform 5"/>
          <p:cNvSpPr>
            <a:spLocks noEditPoints="1"/>
          </p:cNvSpPr>
          <p:nvPr/>
        </p:nvSpPr>
        <p:spPr bwMode="auto">
          <a:xfrm>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61884" cy="307777"/>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点击添加标题</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a:t>
            </a:r>
            <a:endParaRPr lang="en-US" altLang="zh-CN" sz="1050">
              <a:solidFill>
                <a:schemeClr val="bg1"/>
              </a:solidFill>
              <a:latin typeface="+mn-lt"/>
            </a:endParaRPr>
          </a:p>
        </p:txBody>
      </p:sp>
      <p:sp>
        <p:nvSpPr>
          <p:cNvPr id="16" name="Freeform 5"/>
          <p:cNvSpPr>
            <a:spLocks noEditPoints="1"/>
          </p:cNvSpPr>
          <p:nvPr/>
        </p:nvSpPr>
        <p:spPr bwMode="auto">
          <a:xfrm>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61884" cy="307777"/>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点击添加标题</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a:t>
            </a:r>
            <a:endParaRPr lang="en-US" altLang="zh-CN" sz="1050">
              <a:solidFill>
                <a:schemeClr val="bg1"/>
              </a:solidFill>
              <a:latin typeface="+mn-lt"/>
            </a:endParaRPr>
          </a:p>
        </p:txBody>
      </p:sp>
      <p:grpSp>
        <p:nvGrpSpPr>
          <p:cNvPr id="7" name="组合 6"/>
          <p:cNvGrpSpPr/>
          <p:nvPr/>
        </p:nvGrpSpPr>
        <p:grpSpPr>
          <a:xfrm>
            <a:off x="841747" y="1807466"/>
            <a:ext cx="3039616" cy="1231107"/>
            <a:chOff x="1081892" y="1770518"/>
            <a:chExt cx="1375572" cy="557135"/>
          </a:xfrm>
        </p:grpSpPr>
        <p:sp>
          <p:nvSpPr>
            <p:cNvPr id="2" name="矩形 1"/>
            <p:cNvSpPr/>
            <p:nvPr/>
          </p:nvSpPr>
          <p:spPr>
            <a:xfrm>
              <a:off x="1081892" y="1770518"/>
              <a:ext cx="1104984" cy="348209"/>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不足之处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1375572" cy="208926"/>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THE DEFICIENCIES</a:t>
              </a:r>
              <a:endParaRPr lang="zh-CN" altLang="en-US"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47816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3090274"/>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3702388"/>
            <a:ext cx="366482" cy="365611"/>
            <a:chOff x="3665" y="2074"/>
            <a:chExt cx="421" cy="420"/>
          </a:xfrm>
          <a:solidFill>
            <a:schemeClr val="accent1"/>
          </a:solidFill>
        </p:grpSpPr>
        <p:sp>
          <p:nvSpPr>
            <p:cNvPr id="15"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01936"/>
            <a:ext cx="1210588" cy="40011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解决方式</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0" name="矩形 19"/>
          <p:cNvSpPr/>
          <p:nvPr/>
        </p:nvSpPr>
        <p:spPr>
          <a:xfrm>
            <a:off x="453820" y="702046"/>
            <a:ext cx="1306768"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SOLVE METHOD</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21"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4314502"/>
            <a:ext cx="366482" cy="365611"/>
            <a:chOff x="3665" y="2074"/>
            <a:chExt cx="421" cy="420"/>
          </a:xfrm>
          <a:solidFill>
            <a:schemeClr val="accent1"/>
          </a:solidFill>
        </p:grpSpPr>
        <p:sp>
          <p:nvSpPr>
            <p:cNvPr id="2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577215" y="1102360"/>
            <a:ext cx="8059420" cy="3717925"/>
            <a:chOff x="6545" y="1736"/>
            <a:chExt cx="7056" cy="5855"/>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点击添加标题</a:t>
              </a:r>
              <a:endParaRPr lang="zh-CN" altLang="en-US" sz="2800">
                <a:solidFill>
                  <a:schemeClr val="accent1"/>
                </a:solidFill>
                <a:latin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2524"/>
              <a:ext cx="7056" cy="1016"/>
            </a:xfrm>
            <a:prstGeom prst="rect">
              <a:avLst/>
            </a:prstGeom>
          </p:spPr>
          <p:txBody>
            <a:bodyPr wrap="square">
              <a:spAutoFit/>
            </a:bodyPr>
            <a:lstStyle/>
            <a:p>
              <a:pPr>
                <a:lnSpc>
                  <a:spcPct val="150000"/>
                </a:lnSpc>
              </a:pPr>
              <a:r>
                <a:rPr lang="en-US" altLang="zh-CN" sz="1200">
                  <a:solidFill>
                    <a:schemeClr val="accent2"/>
                  </a:solidFill>
                </a:rPr>
                <a:t>Lorem ipsum dolor sit amet, consectetuer adipiscing elit. Aenean commodo ligula eget dolor. Lorem ipsum dolor sit amet, consectetuer adipiscing elit. Aenean commodo ligula eget dolor. </a:t>
              </a:r>
              <a:endParaRPr lang="en-US" altLang="zh-CN" sz="1200">
                <a:solidFill>
                  <a:schemeClr val="accent2"/>
                </a:solidFill>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440" y="3683"/>
              <a:ext cx="4945" cy="1016"/>
            </a:xfrm>
            <a:prstGeom prst="rect">
              <a:avLst/>
            </a:prstGeom>
          </p:spPr>
          <p:txBody>
            <a:bodyPr wrap="square">
              <a:spAutoFit/>
            </a:bodyPr>
            <a:lstStyle/>
            <a:p>
              <a:pPr>
                <a:lnSpc>
                  <a:spcPct val="150000"/>
                </a:lnSpc>
              </a:pPr>
              <a:r>
                <a:rPr lang="en-US" altLang="zh-CN" sz="1200">
                  <a:solidFill>
                    <a:srgbClr val="333333"/>
                  </a:solidFill>
                </a:rPr>
                <a:t>Lorem ipsum dolor sit amet, consectetuer adipiscing elit. Aenean commodo ligula eget dolor. </a:t>
              </a:r>
              <a:endParaRPr lang="en-US" altLang="zh-CN" sz="1200">
                <a:solidFill>
                  <a:srgbClr val="333333"/>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440" y="4624"/>
              <a:ext cx="4945" cy="1016"/>
            </a:xfrm>
            <a:prstGeom prst="rect">
              <a:avLst/>
            </a:prstGeom>
          </p:spPr>
          <p:txBody>
            <a:bodyPr wrap="square">
              <a:spAutoFit/>
            </a:bodyPr>
            <a:lstStyle/>
            <a:p>
              <a:pPr>
                <a:lnSpc>
                  <a:spcPct val="150000"/>
                </a:lnSpc>
              </a:pPr>
              <a:r>
                <a:rPr lang="en-US" altLang="zh-CN" sz="1200">
                  <a:solidFill>
                    <a:srgbClr val="333333"/>
                  </a:solidFill>
                </a:rPr>
                <a:t>Lorem ipsum dolor sit amet, consectetuer adipiscing elit. Aenean commodo ligula eget dolor. </a:t>
              </a:r>
              <a:endParaRPr lang="en-US" altLang="zh-CN" sz="1200">
                <a:solidFill>
                  <a:srgbClr val="333333"/>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440" y="5599"/>
              <a:ext cx="4945" cy="1016"/>
            </a:xfrm>
            <a:prstGeom prst="rect">
              <a:avLst/>
            </a:prstGeom>
          </p:spPr>
          <p:txBody>
            <a:bodyPr wrap="square">
              <a:spAutoFit/>
            </a:bodyPr>
            <a:lstStyle/>
            <a:p>
              <a:pPr>
                <a:lnSpc>
                  <a:spcPct val="150000"/>
                </a:lnSpc>
              </a:pPr>
              <a:r>
                <a:rPr lang="en-US" altLang="zh-CN" sz="1200">
                  <a:solidFill>
                    <a:srgbClr val="333333"/>
                  </a:solidFill>
                </a:rPr>
                <a:t>Lorem ipsum dolor sit amet, consectetuer adipiscing elit. Aenean commodo ligula eget dolor. </a:t>
              </a:r>
              <a:endParaRPr lang="en-US" altLang="zh-CN" sz="1200">
                <a:solidFill>
                  <a:srgbClr val="333333"/>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440" y="6575"/>
              <a:ext cx="4945" cy="1016"/>
            </a:xfrm>
            <a:prstGeom prst="rect">
              <a:avLst/>
            </a:prstGeom>
          </p:spPr>
          <p:txBody>
            <a:bodyPr wrap="square">
              <a:spAutoFit/>
            </a:bodyPr>
            <a:lstStyle/>
            <a:p>
              <a:pPr>
                <a:lnSpc>
                  <a:spcPct val="150000"/>
                </a:lnSpc>
              </a:pPr>
              <a:r>
                <a:rPr lang="en-US" altLang="zh-CN" sz="1200">
                  <a:solidFill>
                    <a:srgbClr val="333333"/>
                  </a:solidFill>
                </a:rPr>
                <a:t>Lorem ipsum dolor sit amet, consectetuer adipiscing elit. Aenean commodo ligula eget dolor. </a:t>
              </a:r>
              <a:endParaRPr lang="en-US" altLang="zh-CN" sz="1200">
                <a:solidFill>
                  <a:srgbClr val="333333"/>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3244215"/>
            <a:chOff x="8785" y="2752"/>
            <a:chExt cx="5455" cy="3598"/>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新年工作计划</a:t>
              </a:r>
              <a:endParaRPr lang="zh-CN" altLang="en-US" sz="3200">
                <a:solidFill>
                  <a:schemeClr val="bg1"/>
                </a:solidFill>
                <a:latin typeface="+mj-ea"/>
                <a:ea typeface="+mj-ea"/>
                <a:sym typeface="Calibri" panose="020F0502020204030204" pitchFamily="34" charset="0"/>
              </a:endParaRPr>
            </a:p>
          </p:txBody>
        </p:sp>
        <p:sp>
          <p:nvSpPr>
            <p:cNvPr id="7" name="矩形 6"/>
            <p:cNvSpPr/>
            <p:nvPr/>
          </p:nvSpPr>
          <p:spPr>
            <a:xfrm>
              <a:off x="8785" y="3673"/>
              <a:ext cx="4683" cy="374"/>
            </a:xfrm>
            <a:prstGeom prst="rect">
              <a:avLst/>
            </a:prstGeom>
          </p:spPr>
          <p:txBody>
            <a:bodyPr wrap="square">
              <a:spAutoFit/>
            </a:bodyPr>
            <a:lstStyle/>
            <a:p>
              <a:pPr fontAlgn="base">
                <a:spcBef>
                  <a:spcPct val="0"/>
                </a:spcBef>
                <a:spcAft>
                  <a:spcPct val="0"/>
                </a:spcAft>
              </a:pPr>
              <a:r>
                <a:rPr lang="en-US" altLang="zh-CN" sz="1600">
                  <a:solidFill>
                    <a:prstClr val="white"/>
                  </a:solidFill>
                  <a:latin typeface="Arial" panose="020B0604020202020204"/>
                  <a:ea typeface="微软雅黑" panose="020B0503020204020204" pitchFamily="34" charset="-122"/>
                  <a:sym typeface="Calibri" panose="020F0502020204030204" pitchFamily="34" charset="0"/>
                </a:rPr>
                <a:t> WORK PLAN</a:t>
              </a:r>
              <a:endParaRPr lang="zh-CN" altLang="en-US" sz="1600">
                <a:solidFill>
                  <a:schemeClr val="bg1"/>
                </a:solidFill>
                <a:latin typeface="+mj-lt"/>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sp>
          <p:nvSpPr>
            <p:cNvPr id="11" name="矩形 10"/>
            <p:cNvSpPr/>
            <p:nvPr/>
          </p:nvSpPr>
          <p:spPr>
            <a:xfrm>
              <a:off x="8938" y="5745"/>
              <a:ext cx="1662" cy="6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prstClr val="white"/>
                  </a:solidFill>
                  <a:latin typeface="Arial" panose="020B0604020202020204"/>
                  <a:sym typeface="+mn-ea"/>
                </a:rPr>
                <a:t>PART FOUR</a:t>
              </a:r>
              <a:endParaRPr lang="zh-CN" altLang="en-US" sz="1200">
                <a:latin typeface="+mj-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3820" y="301936"/>
            <a:ext cx="1795780" cy="398780"/>
          </a:xfrm>
          <a:prstGeom prst="rect">
            <a:avLst/>
          </a:prstGeom>
        </p:spPr>
        <p:txBody>
          <a:bodyPr wrap="none">
            <a:spAutoFit/>
          </a:bodyPr>
          <a:lstStyle/>
          <a:p>
            <a:pPr lvl="0" fontAlgn="base">
              <a:spcBef>
                <a:spcPct val="0"/>
              </a:spcBef>
              <a:spcAft>
                <a:spcPct val="0"/>
              </a:spcAft>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2019</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工作计划</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1" name="矩形 60"/>
          <p:cNvSpPr/>
          <p:nvPr/>
        </p:nvSpPr>
        <p:spPr>
          <a:xfrm>
            <a:off x="453820" y="702046"/>
            <a:ext cx="1370330" cy="26035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2019 WORK PLAN</a:t>
            </a:r>
            <a:endParaRPr lang="zh-CN" altLang="en-US"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点击添加标题</a:t>
            </a:r>
            <a:endParaRPr lang="zh-CN" altLang="en-US" sz="1400" b="1" dirty="0">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点击添加标题</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点击添加标题</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点击添加标题</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1061829"/>
          </a:xfrm>
          <a:prstGeom prst="rect">
            <a:avLst/>
          </a:prstGeom>
        </p:spPr>
        <p:txBody>
          <a:bodyPr wrap="square">
            <a:spAutoFit/>
          </a:bodyPr>
          <a:lstStyle/>
          <a:p>
            <a:pPr algn="ctr">
              <a:lnSpc>
                <a:spcPct val="150000"/>
              </a:lnSpc>
            </a:pPr>
            <a:r>
              <a:rPr lang="en-US" altLang="zh-CN" sz="1050">
                <a:solidFill>
                  <a:schemeClr val="tx1">
                    <a:lumMod val="75000"/>
                    <a:lumOff val="25000"/>
                  </a:schemeClr>
                </a:solidFill>
              </a:rPr>
              <a:t>Lorem ipsum dolor sit amet, consectetur adipiscing elit. Donec luctus nibh sit amet sem.</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1061829"/>
          </a:xfrm>
          <a:prstGeom prst="rect">
            <a:avLst/>
          </a:prstGeom>
        </p:spPr>
        <p:txBody>
          <a:bodyPr wrap="square">
            <a:spAutoFit/>
          </a:bodyPr>
          <a:lstStyle/>
          <a:p>
            <a:pPr algn="ctr">
              <a:lnSpc>
                <a:spcPct val="150000"/>
              </a:lnSpc>
            </a:pPr>
            <a:r>
              <a:rPr lang="en-US" altLang="zh-CN" sz="1050">
                <a:solidFill>
                  <a:schemeClr val="tx1">
                    <a:lumMod val="75000"/>
                    <a:lumOff val="25000"/>
                  </a:schemeClr>
                </a:solidFill>
              </a:rPr>
              <a:t>Lorem ipsum dolor sit amet, consectetur adipiscing elit. Donec luctus nibh sit amet sem.</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1061829"/>
          </a:xfrm>
          <a:prstGeom prst="rect">
            <a:avLst/>
          </a:prstGeom>
        </p:spPr>
        <p:txBody>
          <a:bodyPr wrap="square">
            <a:spAutoFit/>
          </a:bodyPr>
          <a:lstStyle/>
          <a:p>
            <a:pPr algn="ctr">
              <a:lnSpc>
                <a:spcPct val="150000"/>
              </a:lnSpc>
            </a:pPr>
            <a:r>
              <a:rPr lang="en-US" altLang="zh-CN" sz="1050">
                <a:solidFill>
                  <a:schemeClr val="tx1">
                    <a:lumMod val="75000"/>
                    <a:lumOff val="25000"/>
                  </a:schemeClr>
                </a:solidFill>
              </a:rPr>
              <a:t>Lorem ipsum dolor sit amet, consectetur adipiscing elit. Donec luctus nibh sit amet sem.</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1061829"/>
          </a:xfrm>
          <a:prstGeom prst="rect">
            <a:avLst/>
          </a:prstGeom>
        </p:spPr>
        <p:txBody>
          <a:bodyPr wrap="square">
            <a:spAutoFit/>
          </a:bodyPr>
          <a:lstStyle/>
          <a:p>
            <a:pPr algn="ctr">
              <a:lnSpc>
                <a:spcPct val="150000"/>
              </a:lnSpc>
            </a:pPr>
            <a:r>
              <a:rPr lang="en-US" altLang="zh-CN" sz="1050">
                <a:solidFill>
                  <a:schemeClr val="tx1">
                    <a:lumMod val="75000"/>
                    <a:lumOff val="25000"/>
                  </a:schemeClr>
                </a:solidFill>
              </a:rPr>
              <a:t>Lorem ipsum dolor sit amet, consectetur adipiscing elit. Donec luctus nibh sit amet sem.</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411412" cy="2861310"/>
            <a:chOff x="453" y="2894"/>
            <a:chExt cx="3797"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en-US" altLang="zh-CN" sz="2000">
                  <a:solidFill>
                    <a:schemeClr val="accent1"/>
                  </a:solidFill>
                  <a:latin typeface="+mj-ea"/>
                  <a:ea typeface="+mj-ea"/>
                  <a:sym typeface="Calibri" panose="020F0502020204030204" pitchFamily="34" charset="0"/>
                </a:rPr>
                <a:t>2019</a:t>
              </a:r>
              <a:r>
                <a:rPr lang="zh-CN" altLang="en-US" sz="2000">
                  <a:solidFill>
                    <a:schemeClr val="accent1"/>
                  </a:solidFill>
                  <a:latin typeface="+mj-ea"/>
                  <a:ea typeface="+mj-ea"/>
                  <a:sym typeface="Calibri" panose="020F0502020204030204" pitchFamily="34" charset="0"/>
                </a:rPr>
                <a:t>年工作计划</a:t>
              </a:r>
              <a:endParaRPr lang="zh-CN" altLang="en-US"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191643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
        <p:nvSpPr>
          <p:cNvPr id="17" name="PA_矩形 1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6"/>
            </p:custDataLst>
          </p:nvPr>
        </p:nvSpPr>
        <p:spPr>
          <a:xfrm>
            <a:off x="1117600" y="2764790"/>
            <a:ext cx="2291080" cy="818515"/>
          </a:xfrm>
          <a:prstGeom prst="rect">
            <a:avLst/>
          </a:prstGeom>
        </p:spPr>
        <p:txBody>
          <a:bodyPr wrap="square">
            <a:spAutoFit/>
          </a:bodyPr>
          <a:lstStyle/>
          <a:p>
            <a:pPr defTabSz="914400">
              <a:lnSpc>
                <a:spcPct val="150000"/>
              </a:lnSpc>
              <a:defRPr/>
            </a:pPr>
            <a:r>
              <a:rPr lang="en-US" altLang="zh-CN" sz="1050" kern="0">
                <a:solidFill>
                  <a:srgbClr val="21212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800" kern="0">
              <a:solidFill>
                <a:srgbClr val="21212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53820" y="301936"/>
            <a:ext cx="1795780" cy="398780"/>
          </a:xfrm>
          <a:prstGeom prst="rect">
            <a:avLst/>
          </a:prstGeom>
        </p:spPr>
        <p:txBody>
          <a:bodyPr wrap="none">
            <a:spAutoFit/>
          </a:bodyPr>
          <a:lstStyle/>
          <a:p>
            <a:pPr lvl="0" fontAlgn="base">
              <a:spcBef>
                <a:spcPct val="0"/>
              </a:spcBef>
              <a:spcAft>
                <a:spcPct val="0"/>
              </a:spcAft>
            </a:pPr>
            <a:r>
              <a:rPr lang="en-US" altLang="zh-CN" sz="2000">
                <a:solidFill>
                  <a:schemeClr val="accent1"/>
                </a:solidFill>
                <a:latin typeface="微软雅黑" panose="020B0503020204020204" pitchFamily="34" charset="-122"/>
                <a:ea typeface="微软雅黑" panose="020B0503020204020204" pitchFamily="34" charset="-122"/>
                <a:sym typeface="Calibri" panose="020F0502020204030204" pitchFamily="34" charset="0"/>
              </a:rPr>
              <a:t>2019</a:t>
            </a:r>
            <a:r>
              <a:rPr lang="zh-CN" altLang="en-US" sz="2000">
                <a:solidFill>
                  <a:schemeClr val="accent1"/>
                </a:solidFill>
                <a:latin typeface="微软雅黑" panose="020B0503020204020204" pitchFamily="34" charset="-122"/>
                <a:ea typeface="微软雅黑" panose="020B0503020204020204" pitchFamily="34" charset="-122"/>
                <a:sym typeface="Calibri" panose="020F0502020204030204" pitchFamily="34" charset="0"/>
              </a:rPr>
              <a:t>工作计划</a:t>
            </a:r>
            <a:endParaRPr lang="zh-CN" altLang="en-US" sz="2000">
              <a:solidFill>
                <a:schemeClr val="accent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385316" cy="261610"/>
          </a:xfrm>
          <a:prstGeom prst="rect">
            <a:avLst/>
          </a:prstGeom>
        </p:spPr>
        <p:txBody>
          <a:bodyPr wrap="none">
            <a:spAutoFit/>
          </a:bodyPr>
          <a:lstStyle/>
          <a:p>
            <a:pPr lvl="0" fontAlgn="base">
              <a:spcBef>
                <a:spcPct val="0"/>
              </a:spcBef>
              <a:spcAft>
                <a:spcPct val="0"/>
              </a:spcAft>
            </a:pPr>
            <a:r>
              <a:rPr lang="en-US" altLang="zh-CN" sz="1100">
                <a:solidFill>
                  <a:schemeClr val="accent1"/>
                </a:solidFill>
                <a:latin typeface="+mj-lt"/>
                <a:ea typeface="微软雅黑" panose="020B0503020204020204" pitchFamily="34" charset="-122"/>
                <a:sym typeface="Calibri" panose="020F0502020204030204" pitchFamily="34" charset="0"/>
              </a:rPr>
              <a:t>2018 WORK PLAN</a:t>
            </a:r>
            <a:endParaRPr lang="zh-CN" altLang="en-US" sz="1100">
              <a:solidFill>
                <a:schemeClr val="accent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8" name="Freeform 21"/>
          <p:cNvSpPr/>
          <p:nvPr/>
        </p:nvSpPr>
        <p:spPr bwMode="auto">
          <a:xfrm>
            <a:off x="3195638" y="1590040"/>
            <a:ext cx="1679575" cy="16827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chemeClr val="accent1"/>
          </a:solidFill>
          <a:ln>
            <a:solidFill>
              <a:schemeClr val="bg1"/>
            </a:solidFill>
          </a:ln>
        </p:spPr>
        <p:txBody>
          <a:bodyPr/>
          <a:lstStyle/>
          <a:p>
            <a:endParaRPr lang="zh-CN" altLang="en-US"/>
          </a:p>
        </p:txBody>
      </p:sp>
      <p:sp>
        <p:nvSpPr>
          <p:cNvPr id="19" name="Freeform 22"/>
          <p:cNvSpPr/>
          <p:nvPr/>
        </p:nvSpPr>
        <p:spPr bwMode="auto">
          <a:xfrm>
            <a:off x="3195638" y="2658428"/>
            <a:ext cx="1679575" cy="167957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chemeClr val="accent1"/>
          </a:solidFill>
          <a:ln>
            <a:solidFill>
              <a:schemeClr val="bg1"/>
            </a:solidFill>
          </a:ln>
        </p:spPr>
        <p:txBody>
          <a:bodyPr/>
          <a:lstStyle/>
          <a:p>
            <a:endParaRPr lang="zh-CN" altLang="en-US"/>
          </a:p>
        </p:txBody>
      </p:sp>
      <p:sp>
        <p:nvSpPr>
          <p:cNvPr id="20" name="Freeform 23"/>
          <p:cNvSpPr/>
          <p:nvPr/>
        </p:nvSpPr>
        <p:spPr bwMode="auto">
          <a:xfrm>
            <a:off x="4260850" y="1590040"/>
            <a:ext cx="1679575" cy="16827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chemeClr val="accent1"/>
          </a:solidFill>
          <a:ln>
            <a:solidFill>
              <a:schemeClr val="bg1"/>
            </a:solidFill>
          </a:ln>
        </p:spPr>
        <p:txBody>
          <a:bodyPr/>
          <a:lstStyle/>
          <a:p>
            <a:endParaRPr lang="zh-CN" altLang="en-US"/>
          </a:p>
        </p:txBody>
      </p:sp>
      <p:sp>
        <p:nvSpPr>
          <p:cNvPr id="21" name="Freeform 24"/>
          <p:cNvSpPr/>
          <p:nvPr/>
        </p:nvSpPr>
        <p:spPr bwMode="auto">
          <a:xfrm>
            <a:off x="4260850" y="2658428"/>
            <a:ext cx="1679575" cy="167957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chemeClr val="accent1"/>
          </a:solidFill>
          <a:ln>
            <a:solidFill>
              <a:schemeClr val="bg1"/>
            </a:solidFill>
          </a:ln>
        </p:spPr>
        <p:txBody>
          <a:bodyPr/>
          <a:lstStyle/>
          <a:p>
            <a:endParaRPr lang="zh-CN" altLang="en-US"/>
          </a:p>
        </p:txBody>
      </p:sp>
      <p:sp>
        <p:nvSpPr>
          <p:cNvPr id="22" name="Line 30"/>
          <p:cNvSpPr>
            <a:spLocks noChangeShapeType="1"/>
          </p:cNvSpPr>
          <p:nvPr/>
        </p:nvSpPr>
        <p:spPr bwMode="auto">
          <a:xfrm flipH="1">
            <a:off x="3473450" y="1823403"/>
            <a:ext cx="760413" cy="0"/>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31"/>
          <p:cNvSpPr>
            <a:spLocks noChangeShapeType="1"/>
          </p:cNvSpPr>
          <p:nvPr/>
        </p:nvSpPr>
        <p:spPr bwMode="auto">
          <a:xfrm>
            <a:off x="3473450" y="3310890"/>
            <a:ext cx="0" cy="749300"/>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32"/>
          <p:cNvSpPr>
            <a:spLocks noChangeShapeType="1"/>
          </p:cNvSpPr>
          <p:nvPr/>
        </p:nvSpPr>
        <p:spPr bwMode="auto">
          <a:xfrm>
            <a:off x="4913313" y="4060190"/>
            <a:ext cx="720725" cy="0"/>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6" name="Line 33"/>
          <p:cNvSpPr>
            <a:spLocks noChangeShapeType="1"/>
          </p:cNvSpPr>
          <p:nvPr/>
        </p:nvSpPr>
        <p:spPr bwMode="auto">
          <a:xfrm flipV="1">
            <a:off x="5634038" y="1823403"/>
            <a:ext cx="0" cy="788987"/>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7" name="矩形 36"/>
          <p:cNvSpPr/>
          <p:nvPr/>
        </p:nvSpPr>
        <p:spPr>
          <a:xfrm>
            <a:off x="7511" y="1839777"/>
            <a:ext cx="3404784" cy="507831"/>
          </a:xfrm>
          <a:prstGeom prst="rect">
            <a:avLst/>
          </a:prstGeom>
        </p:spPr>
        <p:txBody>
          <a:bodyPr wrap="square">
            <a:spAutoFit/>
          </a:bodyPr>
          <a:lstStyle/>
          <a:p>
            <a:pPr algn="r">
              <a:lnSpc>
                <a:spcPct val="150000"/>
              </a:lnSpc>
              <a:buClr>
                <a:srgbClr val="E7E6E6">
                  <a:lumMod val="10000"/>
                </a:srgbClr>
              </a:buClr>
            </a:pPr>
            <a:r>
              <a:rPr lang="en-US" altLang="zh-CN" sz="900" err="1">
                <a:solidFill>
                  <a:schemeClr val="tx1">
                    <a:lumMod val="85000"/>
                    <a:lumOff val="15000"/>
                  </a:schemeClr>
                </a:solidFill>
                <a:cs typeface="+mn-ea"/>
                <a:sym typeface="+mn-lt"/>
              </a:rPr>
              <a:t>Lorem</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ipsum</a:t>
            </a:r>
            <a:r>
              <a:rPr lang="en-US" altLang="zh-CN" sz="900">
                <a:solidFill>
                  <a:schemeClr val="tx1">
                    <a:lumMod val="85000"/>
                    <a:lumOff val="15000"/>
                  </a:schemeClr>
                </a:solidFill>
                <a:cs typeface="+mn-ea"/>
                <a:sym typeface="+mn-lt"/>
              </a:rPr>
              <a:t> dolor sit </a:t>
            </a:r>
            <a:r>
              <a:rPr lang="en-US" altLang="zh-CN" sz="900" err="1">
                <a:solidFill>
                  <a:schemeClr val="tx1">
                    <a:lumMod val="85000"/>
                    <a:lumOff val="15000"/>
                  </a:schemeClr>
                </a:solidFill>
                <a:cs typeface="+mn-ea"/>
                <a:sym typeface="+mn-lt"/>
              </a:rPr>
              <a:t>amet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consectetuer</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adipiscing</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elit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commodo</a:t>
            </a:r>
            <a:r>
              <a:rPr lang="en-US" altLang="zh-CN" sz="900">
                <a:solidFill>
                  <a:schemeClr val="tx1">
                    <a:lumMod val="85000"/>
                    <a:lumOff val="15000"/>
                  </a:schemeClr>
                </a:solidFill>
                <a:cs typeface="+mn-ea"/>
                <a:sym typeface="+mn-lt"/>
              </a:rPr>
              <a:t> ligula </a:t>
            </a:r>
            <a:r>
              <a:rPr lang="en-US" altLang="zh-CN" sz="900" err="1">
                <a:solidFill>
                  <a:schemeClr val="tx1">
                    <a:lumMod val="85000"/>
                    <a:lumOff val="15000"/>
                  </a:schemeClr>
                </a:solidFill>
                <a:cs typeface="+mn-ea"/>
                <a:sym typeface="+mn-lt"/>
              </a:rPr>
              <a:t>eget</a:t>
            </a:r>
            <a:r>
              <a:rPr lang="en-US" altLang="zh-CN" sz="900">
                <a:solidFill>
                  <a:schemeClr val="tx1">
                    <a:lumMod val="85000"/>
                    <a:lumOff val="15000"/>
                  </a:schemeClr>
                </a:solidFill>
                <a:cs typeface="+mn-ea"/>
                <a:sym typeface="+mn-lt"/>
              </a:rPr>
              <a:t> dolor.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massa</a:t>
            </a:r>
            <a:r>
              <a:rPr lang="en-US" altLang="zh-CN" sz="900">
                <a:solidFill>
                  <a:schemeClr val="tx1">
                    <a:lumMod val="85000"/>
                    <a:lumOff val="15000"/>
                  </a:schemeClr>
                </a:solidFill>
                <a:cs typeface="+mn-ea"/>
                <a:sym typeface="+mn-lt"/>
              </a:rPr>
              <a:t>. </a:t>
            </a:r>
            <a:endParaRPr lang="en-US" altLang="zh-CN" sz="900">
              <a:solidFill>
                <a:schemeClr val="tx1">
                  <a:lumMod val="85000"/>
                  <a:lumOff val="15000"/>
                </a:schemeClr>
              </a:solidFill>
              <a:cs typeface="+mn-ea"/>
              <a:sym typeface="+mn-lt"/>
            </a:endParaRPr>
          </a:p>
        </p:txBody>
      </p:sp>
      <p:sp>
        <p:nvSpPr>
          <p:cNvPr id="38" name="矩形 37"/>
          <p:cNvSpPr/>
          <p:nvPr/>
        </p:nvSpPr>
        <p:spPr>
          <a:xfrm>
            <a:off x="1688746" y="1590040"/>
            <a:ext cx="1723549" cy="323165"/>
          </a:xfrm>
          <a:prstGeom prst="rect">
            <a:avLst/>
          </a:prstGeom>
        </p:spPr>
        <p:txBody>
          <a:bodyPr wrap="none">
            <a:spAutoFit/>
          </a:bodyPr>
          <a:lstStyle/>
          <a:p>
            <a:pPr algn="r"/>
            <a:r>
              <a:rPr lang="zh-CN" altLang="en-US" sz="1500">
                <a:solidFill>
                  <a:schemeClr val="tx1">
                    <a:lumMod val="85000"/>
                    <a:lumOff val="15000"/>
                  </a:schemeClr>
                </a:solidFill>
                <a:latin typeface="Arial" panose="020B0604020202020204"/>
                <a:ea typeface="微软雅黑" panose="020B0503020204020204" pitchFamily="34" charset="-122"/>
                <a:sym typeface="+mn-lt"/>
              </a:rPr>
              <a:t>此处添加文字内容</a:t>
            </a:r>
            <a:endParaRPr lang="zh-CN" altLang="en-US" sz="2400">
              <a:solidFill>
                <a:schemeClr val="tx1">
                  <a:lumMod val="85000"/>
                  <a:lumOff val="15000"/>
                </a:schemeClr>
              </a:solidFill>
            </a:endParaRPr>
          </a:p>
        </p:txBody>
      </p:sp>
      <p:sp>
        <p:nvSpPr>
          <p:cNvPr id="42" name="矩形 41"/>
          <p:cNvSpPr/>
          <p:nvPr/>
        </p:nvSpPr>
        <p:spPr>
          <a:xfrm>
            <a:off x="7511" y="4060190"/>
            <a:ext cx="3404784" cy="507831"/>
          </a:xfrm>
          <a:prstGeom prst="rect">
            <a:avLst/>
          </a:prstGeom>
        </p:spPr>
        <p:txBody>
          <a:bodyPr wrap="square">
            <a:spAutoFit/>
          </a:bodyPr>
          <a:lstStyle/>
          <a:p>
            <a:pPr algn="r">
              <a:lnSpc>
                <a:spcPct val="150000"/>
              </a:lnSpc>
              <a:buClr>
                <a:srgbClr val="E7E6E6">
                  <a:lumMod val="10000"/>
                </a:srgbClr>
              </a:buClr>
            </a:pPr>
            <a:r>
              <a:rPr lang="en-US" altLang="zh-CN" sz="900" err="1">
                <a:solidFill>
                  <a:schemeClr val="tx1">
                    <a:lumMod val="85000"/>
                    <a:lumOff val="15000"/>
                  </a:schemeClr>
                </a:solidFill>
                <a:cs typeface="+mn-ea"/>
                <a:sym typeface="+mn-lt"/>
              </a:rPr>
              <a:t>Lorem</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ipsum</a:t>
            </a:r>
            <a:r>
              <a:rPr lang="en-US" altLang="zh-CN" sz="900">
                <a:solidFill>
                  <a:schemeClr val="tx1">
                    <a:lumMod val="85000"/>
                    <a:lumOff val="15000"/>
                  </a:schemeClr>
                </a:solidFill>
                <a:cs typeface="+mn-ea"/>
                <a:sym typeface="+mn-lt"/>
              </a:rPr>
              <a:t> dolor sit </a:t>
            </a:r>
            <a:r>
              <a:rPr lang="en-US" altLang="zh-CN" sz="900" err="1">
                <a:solidFill>
                  <a:schemeClr val="tx1">
                    <a:lumMod val="85000"/>
                    <a:lumOff val="15000"/>
                  </a:schemeClr>
                </a:solidFill>
                <a:cs typeface="+mn-ea"/>
                <a:sym typeface="+mn-lt"/>
              </a:rPr>
              <a:t>amet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consectetuer</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adipiscing</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elit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commodo</a:t>
            </a:r>
            <a:r>
              <a:rPr lang="en-US" altLang="zh-CN" sz="900">
                <a:solidFill>
                  <a:schemeClr val="tx1">
                    <a:lumMod val="85000"/>
                    <a:lumOff val="15000"/>
                  </a:schemeClr>
                </a:solidFill>
                <a:cs typeface="+mn-ea"/>
                <a:sym typeface="+mn-lt"/>
              </a:rPr>
              <a:t> ligula </a:t>
            </a:r>
            <a:r>
              <a:rPr lang="en-US" altLang="zh-CN" sz="900" err="1">
                <a:solidFill>
                  <a:schemeClr val="tx1">
                    <a:lumMod val="85000"/>
                    <a:lumOff val="15000"/>
                  </a:schemeClr>
                </a:solidFill>
                <a:cs typeface="+mn-ea"/>
                <a:sym typeface="+mn-lt"/>
              </a:rPr>
              <a:t>eget</a:t>
            </a:r>
            <a:r>
              <a:rPr lang="en-US" altLang="zh-CN" sz="900">
                <a:solidFill>
                  <a:schemeClr val="tx1">
                    <a:lumMod val="85000"/>
                    <a:lumOff val="15000"/>
                  </a:schemeClr>
                </a:solidFill>
                <a:cs typeface="+mn-ea"/>
                <a:sym typeface="+mn-lt"/>
              </a:rPr>
              <a:t> dolor.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massa</a:t>
            </a:r>
            <a:r>
              <a:rPr lang="en-US" altLang="zh-CN" sz="900">
                <a:solidFill>
                  <a:schemeClr val="tx1">
                    <a:lumMod val="85000"/>
                    <a:lumOff val="15000"/>
                  </a:schemeClr>
                </a:solidFill>
                <a:cs typeface="+mn-ea"/>
                <a:sym typeface="+mn-lt"/>
              </a:rPr>
              <a:t>. </a:t>
            </a:r>
            <a:endParaRPr lang="en-US" altLang="zh-CN" sz="900">
              <a:solidFill>
                <a:schemeClr val="tx1">
                  <a:lumMod val="85000"/>
                  <a:lumOff val="15000"/>
                </a:schemeClr>
              </a:solidFill>
              <a:cs typeface="+mn-ea"/>
              <a:sym typeface="+mn-lt"/>
            </a:endParaRPr>
          </a:p>
        </p:txBody>
      </p:sp>
      <p:sp>
        <p:nvSpPr>
          <p:cNvPr id="43" name="矩形 42"/>
          <p:cNvSpPr/>
          <p:nvPr/>
        </p:nvSpPr>
        <p:spPr>
          <a:xfrm>
            <a:off x="1688746" y="3810453"/>
            <a:ext cx="1723549" cy="323165"/>
          </a:xfrm>
          <a:prstGeom prst="rect">
            <a:avLst/>
          </a:prstGeom>
        </p:spPr>
        <p:txBody>
          <a:bodyPr wrap="none">
            <a:spAutoFit/>
          </a:bodyPr>
          <a:lstStyle/>
          <a:p>
            <a:pPr algn="r"/>
            <a:r>
              <a:rPr lang="zh-CN" altLang="en-US" sz="1500">
                <a:solidFill>
                  <a:schemeClr val="tx1">
                    <a:lumMod val="85000"/>
                    <a:lumOff val="15000"/>
                  </a:schemeClr>
                </a:solidFill>
                <a:latin typeface="Arial" panose="020B0604020202020204"/>
                <a:ea typeface="微软雅黑" panose="020B0503020204020204" pitchFamily="34" charset="-122"/>
                <a:sym typeface="+mn-lt"/>
              </a:rPr>
              <a:t>此处添加文字内容</a:t>
            </a:r>
            <a:endParaRPr lang="zh-CN" altLang="en-US" sz="2400">
              <a:solidFill>
                <a:schemeClr val="tx1">
                  <a:lumMod val="85000"/>
                  <a:lumOff val="15000"/>
                </a:schemeClr>
              </a:solidFill>
            </a:endParaRPr>
          </a:p>
        </p:txBody>
      </p:sp>
      <p:sp>
        <p:nvSpPr>
          <p:cNvPr id="44" name="矩形 43"/>
          <p:cNvSpPr/>
          <p:nvPr/>
        </p:nvSpPr>
        <p:spPr>
          <a:xfrm>
            <a:off x="5788835" y="1590040"/>
            <a:ext cx="1723549" cy="323165"/>
          </a:xfrm>
          <a:prstGeom prst="rect">
            <a:avLst/>
          </a:prstGeom>
        </p:spPr>
        <p:txBody>
          <a:bodyPr wrap="none">
            <a:spAutoFit/>
          </a:bodyPr>
          <a:lstStyle/>
          <a:p>
            <a:r>
              <a:rPr lang="zh-CN" altLang="en-US" sz="1500">
                <a:solidFill>
                  <a:schemeClr val="tx1">
                    <a:lumMod val="85000"/>
                    <a:lumOff val="15000"/>
                  </a:schemeClr>
                </a:solidFill>
                <a:latin typeface="Arial" panose="020B0604020202020204"/>
                <a:ea typeface="微软雅黑" panose="020B0503020204020204" pitchFamily="34" charset="-122"/>
                <a:sym typeface="+mn-lt"/>
              </a:rPr>
              <a:t>此处添加文字内容</a:t>
            </a:r>
            <a:endParaRPr lang="zh-CN" altLang="en-US" sz="2400">
              <a:solidFill>
                <a:schemeClr val="tx1">
                  <a:lumMod val="85000"/>
                  <a:lumOff val="15000"/>
                </a:schemeClr>
              </a:solidFill>
            </a:endParaRPr>
          </a:p>
        </p:txBody>
      </p:sp>
      <p:sp>
        <p:nvSpPr>
          <p:cNvPr id="45" name="矩形 44"/>
          <p:cNvSpPr/>
          <p:nvPr/>
        </p:nvSpPr>
        <p:spPr>
          <a:xfrm>
            <a:off x="5788835" y="3810453"/>
            <a:ext cx="1723549" cy="323165"/>
          </a:xfrm>
          <a:prstGeom prst="rect">
            <a:avLst/>
          </a:prstGeom>
        </p:spPr>
        <p:txBody>
          <a:bodyPr wrap="none">
            <a:spAutoFit/>
          </a:bodyPr>
          <a:lstStyle/>
          <a:p>
            <a:r>
              <a:rPr lang="zh-CN" altLang="en-US" sz="1500">
                <a:solidFill>
                  <a:schemeClr val="tx1">
                    <a:lumMod val="85000"/>
                    <a:lumOff val="15000"/>
                  </a:schemeClr>
                </a:solidFill>
                <a:latin typeface="Arial" panose="020B0604020202020204"/>
                <a:ea typeface="微软雅黑" panose="020B0503020204020204" pitchFamily="34" charset="-122"/>
                <a:sym typeface="+mn-lt"/>
              </a:rPr>
              <a:t>此处添加文字内容</a:t>
            </a:r>
            <a:endParaRPr lang="zh-CN" altLang="en-US" sz="2400">
              <a:solidFill>
                <a:schemeClr val="tx1">
                  <a:lumMod val="85000"/>
                  <a:lumOff val="15000"/>
                </a:schemeClr>
              </a:solidFill>
            </a:endParaRPr>
          </a:p>
        </p:txBody>
      </p:sp>
      <p:sp>
        <p:nvSpPr>
          <p:cNvPr id="46" name="Freeform 12"/>
          <p:cNvSpPr>
            <a:spLocks noEditPoints="1"/>
          </p:cNvSpPr>
          <p:nvPr/>
        </p:nvSpPr>
        <p:spPr bwMode="auto">
          <a:xfrm>
            <a:off x="4375272" y="1709683"/>
            <a:ext cx="420687" cy="420687"/>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bg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47" name="Group 85"/>
          <p:cNvGrpSpPr/>
          <p:nvPr/>
        </p:nvGrpSpPr>
        <p:grpSpPr>
          <a:xfrm>
            <a:off x="4389827" y="3837146"/>
            <a:ext cx="446088" cy="446088"/>
            <a:chOff x="1200150" y="3768725"/>
            <a:chExt cx="446088" cy="446088"/>
          </a:xfrm>
          <a:solidFill>
            <a:schemeClr val="bg1"/>
          </a:solidFill>
        </p:grpSpPr>
        <p:sp>
          <p:nvSpPr>
            <p:cNvPr id="48"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1" name="Group 231"/>
          <p:cNvGrpSpPr/>
          <p:nvPr/>
        </p:nvGrpSpPr>
        <p:grpSpPr>
          <a:xfrm>
            <a:off x="3263106" y="2775157"/>
            <a:ext cx="420688" cy="471488"/>
            <a:chOff x="4608513" y="6291263"/>
            <a:chExt cx="420688" cy="471488"/>
          </a:xfrm>
          <a:solidFill>
            <a:schemeClr val="bg1"/>
          </a:solidFill>
        </p:grpSpPr>
        <p:sp>
          <p:nvSpPr>
            <p:cNvPr id="52"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5" name="Group 268"/>
          <p:cNvGrpSpPr/>
          <p:nvPr/>
        </p:nvGrpSpPr>
        <p:grpSpPr>
          <a:xfrm>
            <a:off x="5480860" y="2761615"/>
            <a:ext cx="307975" cy="488950"/>
            <a:chOff x="3824288" y="5486400"/>
            <a:chExt cx="307975" cy="488950"/>
          </a:xfrm>
          <a:solidFill>
            <a:schemeClr val="bg1"/>
          </a:solidFill>
        </p:grpSpPr>
        <p:sp>
          <p:nvSpPr>
            <p:cNvPr id="56"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61" name="矩形 60"/>
          <p:cNvSpPr/>
          <p:nvPr/>
        </p:nvSpPr>
        <p:spPr>
          <a:xfrm>
            <a:off x="5809992" y="1839777"/>
            <a:ext cx="3404784" cy="486352"/>
          </a:xfrm>
          <a:prstGeom prst="rect">
            <a:avLst/>
          </a:prstGeom>
        </p:spPr>
        <p:txBody>
          <a:bodyPr wrap="square">
            <a:spAutoFit/>
          </a:bodyPr>
          <a:lstStyle/>
          <a:p>
            <a:pPr>
              <a:lnSpc>
                <a:spcPct val="150000"/>
              </a:lnSpc>
              <a:buClr>
                <a:srgbClr val="E7E6E6">
                  <a:lumMod val="10000"/>
                </a:srgbClr>
              </a:buClr>
            </a:pPr>
            <a:r>
              <a:rPr lang="en-US" altLang="zh-CN" sz="900" err="1">
                <a:solidFill>
                  <a:schemeClr val="tx1">
                    <a:lumMod val="85000"/>
                    <a:lumOff val="15000"/>
                  </a:schemeClr>
                </a:solidFill>
                <a:cs typeface="+mn-ea"/>
                <a:sym typeface="+mn-lt"/>
              </a:rPr>
              <a:t>Lorem</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ipsum</a:t>
            </a:r>
            <a:r>
              <a:rPr lang="en-US" altLang="zh-CN" sz="900">
                <a:solidFill>
                  <a:schemeClr val="tx1">
                    <a:lumMod val="85000"/>
                    <a:lumOff val="15000"/>
                  </a:schemeClr>
                </a:solidFill>
                <a:cs typeface="+mn-ea"/>
                <a:sym typeface="+mn-lt"/>
              </a:rPr>
              <a:t> dolor sit </a:t>
            </a:r>
            <a:r>
              <a:rPr lang="en-US" altLang="zh-CN" sz="900" err="1">
                <a:solidFill>
                  <a:schemeClr val="tx1">
                    <a:lumMod val="85000"/>
                    <a:lumOff val="15000"/>
                  </a:schemeClr>
                </a:solidFill>
                <a:cs typeface="+mn-ea"/>
                <a:sym typeface="+mn-lt"/>
              </a:rPr>
              <a:t>amet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consectetuer</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adipiscing</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elit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commodo</a:t>
            </a:r>
            <a:r>
              <a:rPr lang="en-US" altLang="zh-CN" sz="900">
                <a:solidFill>
                  <a:schemeClr val="tx1">
                    <a:lumMod val="85000"/>
                    <a:lumOff val="15000"/>
                  </a:schemeClr>
                </a:solidFill>
                <a:cs typeface="+mn-ea"/>
                <a:sym typeface="+mn-lt"/>
              </a:rPr>
              <a:t> ligula </a:t>
            </a:r>
            <a:r>
              <a:rPr lang="en-US" altLang="zh-CN" sz="900" err="1">
                <a:solidFill>
                  <a:schemeClr val="tx1">
                    <a:lumMod val="85000"/>
                    <a:lumOff val="15000"/>
                  </a:schemeClr>
                </a:solidFill>
                <a:cs typeface="+mn-ea"/>
                <a:sym typeface="+mn-lt"/>
              </a:rPr>
              <a:t>eget</a:t>
            </a:r>
            <a:r>
              <a:rPr lang="en-US" altLang="zh-CN" sz="900">
                <a:solidFill>
                  <a:schemeClr val="tx1">
                    <a:lumMod val="85000"/>
                    <a:lumOff val="15000"/>
                  </a:schemeClr>
                </a:solidFill>
                <a:cs typeface="+mn-ea"/>
                <a:sym typeface="+mn-lt"/>
              </a:rPr>
              <a:t> dolor.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massa</a:t>
            </a:r>
            <a:r>
              <a:rPr lang="en-US" altLang="zh-CN" sz="900">
                <a:solidFill>
                  <a:schemeClr val="tx1">
                    <a:lumMod val="85000"/>
                    <a:lumOff val="15000"/>
                  </a:schemeClr>
                </a:solidFill>
                <a:cs typeface="+mn-ea"/>
                <a:sym typeface="+mn-lt"/>
              </a:rPr>
              <a:t>. </a:t>
            </a:r>
            <a:endParaRPr lang="en-US" altLang="zh-CN" sz="900">
              <a:solidFill>
                <a:schemeClr val="tx1">
                  <a:lumMod val="85000"/>
                  <a:lumOff val="15000"/>
                </a:schemeClr>
              </a:solidFill>
              <a:cs typeface="+mn-ea"/>
              <a:sym typeface="+mn-lt"/>
            </a:endParaRPr>
          </a:p>
        </p:txBody>
      </p:sp>
      <p:sp>
        <p:nvSpPr>
          <p:cNvPr id="62" name="矩形 61"/>
          <p:cNvSpPr/>
          <p:nvPr/>
        </p:nvSpPr>
        <p:spPr>
          <a:xfrm>
            <a:off x="5809992" y="4070929"/>
            <a:ext cx="3404784" cy="486352"/>
          </a:xfrm>
          <a:prstGeom prst="rect">
            <a:avLst/>
          </a:prstGeom>
        </p:spPr>
        <p:txBody>
          <a:bodyPr wrap="square">
            <a:spAutoFit/>
          </a:bodyPr>
          <a:lstStyle/>
          <a:p>
            <a:pPr>
              <a:lnSpc>
                <a:spcPct val="150000"/>
              </a:lnSpc>
              <a:buClr>
                <a:srgbClr val="E7E6E6">
                  <a:lumMod val="10000"/>
                </a:srgbClr>
              </a:buClr>
            </a:pPr>
            <a:r>
              <a:rPr lang="en-US" altLang="zh-CN" sz="900" err="1">
                <a:solidFill>
                  <a:schemeClr val="tx1">
                    <a:lumMod val="85000"/>
                    <a:lumOff val="15000"/>
                  </a:schemeClr>
                </a:solidFill>
                <a:cs typeface="+mn-ea"/>
                <a:sym typeface="+mn-lt"/>
              </a:rPr>
              <a:t>Lorem</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ipsum</a:t>
            </a:r>
            <a:r>
              <a:rPr lang="en-US" altLang="zh-CN" sz="900">
                <a:solidFill>
                  <a:schemeClr val="tx1">
                    <a:lumMod val="85000"/>
                    <a:lumOff val="15000"/>
                  </a:schemeClr>
                </a:solidFill>
                <a:cs typeface="+mn-ea"/>
                <a:sym typeface="+mn-lt"/>
              </a:rPr>
              <a:t> dolor sit </a:t>
            </a:r>
            <a:r>
              <a:rPr lang="en-US" altLang="zh-CN" sz="900" err="1">
                <a:solidFill>
                  <a:schemeClr val="tx1">
                    <a:lumMod val="85000"/>
                    <a:lumOff val="15000"/>
                  </a:schemeClr>
                </a:solidFill>
                <a:cs typeface="+mn-ea"/>
                <a:sym typeface="+mn-lt"/>
              </a:rPr>
              <a:t>amet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consectetuer</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adipiscing</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elit</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commodo</a:t>
            </a:r>
            <a:r>
              <a:rPr lang="en-US" altLang="zh-CN" sz="900">
                <a:solidFill>
                  <a:schemeClr val="tx1">
                    <a:lumMod val="85000"/>
                    <a:lumOff val="15000"/>
                  </a:schemeClr>
                </a:solidFill>
                <a:cs typeface="+mn-ea"/>
                <a:sym typeface="+mn-lt"/>
              </a:rPr>
              <a:t> ligula </a:t>
            </a:r>
            <a:r>
              <a:rPr lang="en-US" altLang="zh-CN" sz="900" err="1">
                <a:solidFill>
                  <a:schemeClr val="tx1">
                    <a:lumMod val="85000"/>
                    <a:lumOff val="15000"/>
                  </a:schemeClr>
                </a:solidFill>
                <a:cs typeface="+mn-ea"/>
                <a:sym typeface="+mn-lt"/>
              </a:rPr>
              <a:t>eget</a:t>
            </a:r>
            <a:r>
              <a:rPr lang="en-US" altLang="zh-CN" sz="900">
                <a:solidFill>
                  <a:schemeClr val="tx1">
                    <a:lumMod val="85000"/>
                    <a:lumOff val="15000"/>
                  </a:schemeClr>
                </a:solidFill>
                <a:cs typeface="+mn-ea"/>
                <a:sym typeface="+mn-lt"/>
              </a:rPr>
              <a:t> dolor. </a:t>
            </a:r>
            <a:r>
              <a:rPr lang="en-US" altLang="zh-CN" sz="900" err="1">
                <a:solidFill>
                  <a:schemeClr val="tx1">
                    <a:lumMod val="85000"/>
                    <a:lumOff val="15000"/>
                  </a:schemeClr>
                </a:solidFill>
                <a:cs typeface="+mn-ea"/>
                <a:sym typeface="+mn-lt"/>
              </a:rPr>
              <a:t>Aenean</a:t>
            </a:r>
            <a:r>
              <a:rPr lang="en-US" altLang="zh-CN" sz="900">
                <a:solidFill>
                  <a:schemeClr val="tx1">
                    <a:lumMod val="85000"/>
                    <a:lumOff val="15000"/>
                  </a:schemeClr>
                </a:solidFill>
                <a:cs typeface="+mn-ea"/>
                <a:sym typeface="+mn-lt"/>
              </a:rPr>
              <a:t> </a:t>
            </a:r>
            <a:r>
              <a:rPr lang="en-US" altLang="zh-CN" sz="900" err="1">
                <a:solidFill>
                  <a:schemeClr val="tx1">
                    <a:lumMod val="85000"/>
                    <a:lumOff val="15000"/>
                  </a:schemeClr>
                </a:solidFill>
                <a:cs typeface="+mn-ea"/>
                <a:sym typeface="+mn-lt"/>
              </a:rPr>
              <a:t>massa</a:t>
            </a:r>
            <a:r>
              <a:rPr lang="en-US" altLang="zh-CN" sz="900">
                <a:solidFill>
                  <a:schemeClr val="tx1">
                    <a:lumMod val="85000"/>
                    <a:lumOff val="15000"/>
                  </a:schemeClr>
                </a:solidFill>
                <a:cs typeface="+mn-ea"/>
                <a:sym typeface="+mn-lt"/>
              </a:rPr>
              <a:t>. </a:t>
            </a:r>
            <a:endParaRPr lang="en-US" altLang="zh-CN" sz="90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453820" y="301936"/>
            <a:ext cx="1795780" cy="398780"/>
          </a:xfrm>
          <a:prstGeom prst="rect">
            <a:avLst/>
          </a:prstGeom>
        </p:spPr>
        <p:txBody>
          <a:bodyPr wrap="none">
            <a:spAutoFit/>
          </a:bodyPr>
          <a:lstStyle/>
          <a:p>
            <a:pPr lvl="0" fontAlgn="base">
              <a:spcBef>
                <a:spcPct val="0"/>
              </a:spcBef>
              <a:spcAft>
                <a:spcPct val="0"/>
              </a:spcAft>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2019</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工作计划</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1" name="矩形 60"/>
          <p:cNvSpPr/>
          <p:nvPr/>
        </p:nvSpPr>
        <p:spPr>
          <a:xfrm>
            <a:off x="453820" y="702046"/>
            <a:ext cx="1385316"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2018 WORK PLAN</a:t>
            </a:r>
            <a:endParaRPr lang="zh-CN" altLang="en-US"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53820" y="1588338"/>
            <a:ext cx="2914670" cy="2740734"/>
            <a:chOff x="587" y="1728"/>
            <a:chExt cx="4590" cy="4316"/>
          </a:xfrm>
        </p:grpSpPr>
        <p:sp>
          <p:nvSpPr>
            <p:cNvPr id="3" name="矩形 2"/>
            <p:cNvSpPr/>
            <p:nvPr/>
          </p:nvSpPr>
          <p:spPr>
            <a:xfrm>
              <a:off x="587" y="1728"/>
              <a:ext cx="4590" cy="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945" y="2152"/>
              <a:ext cx="3875" cy="824"/>
            </a:xfrm>
            <a:prstGeom prst="rect">
              <a:avLst/>
            </a:prstGeom>
          </p:spPr>
          <p:txBody>
            <a:bodyPr wrap="none">
              <a:spAutoFit/>
            </a:bodyPr>
            <a:lstStyle/>
            <a:p>
              <a:r>
                <a:rPr lang="en-US" altLang="zh-CN" sz="2800">
                  <a:solidFill>
                    <a:schemeClr val="bg1"/>
                  </a:solidFill>
                  <a:latin typeface="+mj-ea"/>
                  <a:ea typeface="+mj-ea"/>
                  <a:sym typeface="Calibri" panose="020F0502020204030204" pitchFamily="34" charset="0"/>
                </a:rPr>
                <a:t>2018</a:t>
              </a:r>
              <a:r>
                <a:rPr lang="zh-CN" altLang="en-US" sz="2800">
                  <a:solidFill>
                    <a:schemeClr val="bg1"/>
                  </a:solidFill>
                  <a:latin typeface="+mj-ea"/>
                  <a:ea typeface="+mj-ea"/>
                  <a:sym typeface="Calibri" panose="020F0502020204030204" pitchFamily="34" charset="0"/>
                </a:rPr>
                <a:t>工作计划</a:t>
              </a:r>
              <a:endParaRPr lang="zh-CN" altLang="en-US" sz="2800">
                <a:solidFill>
                  <a:schemeClr val="bg1"/>
                </a:solidFill>
                <a:latin typeface="+mj-ea"/>
                <a:ea typeface="+mj-ea"/>
                <a:sym typeface="Calibri" panose="020F0502020204030204" pitchFamily="34" charset="0"/>
              </a:endParaRPr>
            </a:p>
          </p:txBody>
        </p:sp>
        <p:sp>
          <p:nvSpPr>
            <p:cNvPr id="21" name="矩形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715" y="3248"/>
              <a:ext cx="4336" cy="2325"/>
            </a:xfrm>
            <a:prstGeom prst="rect">
              <a:avLst/>
            </a:prstGeom>
          </p:spPr>
          <p:txBody>
            <a:bodyPr wrap="square">
              <a:spAutoFit/>
            </a:bodyPr>
            <a:lstStyle/>
            <a:p>
              <a:pPr lvl="0" fontAlgn="base">
                <a:lnSpc>
                  <a:spcPct val="150000"/>
                </a:lnSpc>
                <a:spcBef>
                  <a:spcPct val="0"/>
                </a:spcBef>
                <a:spcAft>
                  <a:spcPct val="0"/>
                </a:spcAft>
              </a:pPr>
              <a:r>
                <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Cum sociis natoque penatibus et magnis dis parturient montes, nascetur ridiculus mus. </a:t>
              </a:r>
              <a:endPar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6" name="组合 5"/>
          <p:cNvGrpSpPr/>
          <p:nvPr/>
        </p:nvGrpSpPr>
        <p:grpSpPr>
          <a:xfrm>
            <a:off x="4521785" y="3137318"/>
            <a:ext cx="3704640" cy="1191477"/>
            <a:chOff x="7490" y="6332"/>
            <a:chExt cx="5834" cy="1876"/>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8323" y="6332"/>
              <a:ext cx="34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a:solidFill>
                    <a:schemeClr val="accent1"/>
                  </a:solidFill>
                  <a:latin typeface="+mj-lt"/>
                  <a:ea typeface="微软雅黑" panose="020B0503020204020204" pitchFamily="34" charset="-122"/>
                </a:rPr>
                <a:t>LOREM IPSUM DOLOR </a:t>
              </a:r>
              <a:endParaRPr lang="en-US" altLang="zh-CN" sz="1400">
                <a:solidFill>
                  <a:schemeClr val="accent1"/>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323" y="6756"/>
              <a:ext cx="5001" cy="1452"/>
            </a:xfrm>
            <a:prstGeom prst="rect">
              <a:avLst/>
            </a:prstGeom>
          </p:spPr>
          <p:txBody>
            <a:bodyPr wrap="square">
              <a:spAutoFit/>
            </a:bodyPr>
            <a:lstStyle/>
            <a:p>
              <a:pPr defTabSz="914400">
                <a:lnSpc>
                  <a:spcPct val="150000"/>
                </a:lnSpc>
                <a:defRPr/>
              </a:pPr>
              <a:r>
                <a:rPr lang="en-US" altLang="zh-CN" sz="1200" kern="0">
                  <a:solidFill>
                    <a:schemeClr val="tx1">
                      <a:lumMod val="85000"/>
                      <a:lumOff val="15000"/>
                    </a:schemeClr>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chemeClr val="tx1">
                    <a:lumMod val="85000"/>
                    <a:lumOff val="15000"/>
                  </a:schemeClr>
                </a:solidFill>
                <a:ea typeface="宋体" panose="02010600030101010101" pitchFamily="2" charset="-122"/>
                <a:cs typeface="Arial" panose="020B0604020202020204" pitchFamily="34" charset="0"/>
              </a:endParaRPr>
            </a:p>
          </p:txBody>
        </p:sp>
        <p:sp>
          <p:nvSpPr>
            <p:cNvPr id="28" name="AutoShape 112"/>
            <p:cNvSpPr/>
            <p:nvPr/>
          </p:nvSpPr>
          <p:spPr bwMode="auto">
            <a:xfrm>
              <a:off x="7490" y="6443"/>
              <a:ext cx="750" cy="74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p:cNvGrpSpPr/>
          <p:nvPr/>
        </p:nvGrpSpPr>
        <p:grpSpPr>
          <a:xfrm>
            <a:off x="4519725" y="1588138"/>
            <a:ext cx="3706700" cy="1191257"/>
            <a:chOff x="587" y="6271"/>
            <a:chExt cx="5837" cy="1876"/>
          </a:xfrm>
        </p:grpSpPr>
        <p:sp>
          <p:nvSpPr>
            <p:cNvPr id="22"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1423" y="6271"/>
              <a:ext cx="34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400">
                  <a:solidFill>
                    <a:schemeClr val="accent1"/>
                  </a:solidFill>
                  <a:latin typeface="+mj-lt"/>
                  <a:ea typeface="微软雅黑" panose="020B0503020204020204" pitchFamily="34" charset="-122"/>
                </a:rPr>
                <a:t>LOREM IPSUM DOLOR </a:t>
              </a:r>
              <a:endParaRPr lang="en-US" altLang="zh-CN" sz="1400">
                <a:solidFill>
                  <a:schemeClr val="accent1"/>
                </a:solidFill>
                <a:latin typeface="+mj-lt"/>
                <a:ea typeface="微软雅黑" panose="020B0503020204020204" pitchFamily="34" charset="-122"/>
              </a:endParaRPr>
            </a:p>
          </p:txBody>
        </p:sp>
        <p:sp>
          <p:nvSpPr>
            <p:cNvPr id="23" name="矩形 2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423" y="6695"/>
              <a:ext cx="5001" cy="1452"/>
            </a:xfrm>
            <a:prstGeom prst="rect">
              <a:avLst/>
            </a:prstGeom>
          </p:spPr>
          <p:txBody>
            <a:bodyPr wrap="square">
              <a:spAutoFit/>
            </a:bodyPr>
            <a:lstStyle/>
            <a:p>
              <a:pPr defTabSz="914400">
                <a:lnSpc>
                  <a:spcPct val="150000"/>
                </a:lnSpc>
                <a:defRPr/>
              </a:pPr>
              <a:r>
                <a:rPr lang="en-US" altLang="zh-CN" sz="1200" kern="0">
                  <a:solidFill>
                    <a:schemeClr val="tx1">
                      <a:lumMod val="85000"/>
                      <a:lumOff val="15000"/>
                    </a:schemeClr>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chemeClr val="tx1">
                    <a:lumMod val="85000"/>
                    <a:lumOff val="15000"/>
                  </a:schemeClr>
                </a:solidFill>
                <a:ea typeface="宋体" panose="02010600030101010101" pitchFamily="2" charset="-122"/>
                <a:cs typeface="Arial" panose="020B0604020202020204" pitchFamily="34" charset="0"/>
              </a:endParaRPr>
            </a:p>
          </p:txBody>
        </p:sp>
        <p:grpSp>
          <p:nvGrpSpPr>
            <p:cNvPr id="29" name="组合 28"/>
            <p:cNvGrpSpPr/>
            <p:nvPr/>
          </p:nvGrpSpPr>
          <p:grpSpPr>
            <a:xfrm flipH="1">
              <a:off x="587" y="6321"/>
              <a:ext cx="747" cy="747"/>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a:t>
              </a: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3244215"/>
            <a:chOff x="8785" y="2752"/>
            <a:chExt cx="5455" cy="3598"/>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总结</a:t>
              </a:r>
              <a:endParaRPr lang="zh-CN" altLang="en-US" sz="3200">
                <a:solidFill>
                  <a:schemeClr val="bg1"/>
                </a:solidFill>
                <a:latin typeface="+mj-ea"/>
                <a:ea typeface="+mj-ea"/>
                <a:sym typeface="Calibri" panose="020F0502020204030204" pitchFamily="34" charset="0"/>
              </a:endParaRPr>
            </a:p>
          </p:txBody>
        </p:sp>
        <p:sp>
          <p:nvSpPr>
            <p:cNvPr id="7" name="矩形 6"/>
            <p:cNvSpPr/>
            <p:nvPr/>
          </p:nvSpPr>
          <p:spPr>
            <a:xfrm>
              <a:off x="8785" y="3673"/>
              <a:ext cx="4683" cy="374"/>
            </a:xfrm>
            <a:prstGeom prst="rect">
              <a:avLst/>
            </a:prstGeom>
          </p:spPr>
          <p:txBody>
            <a:bodyPr wrap="square">
              <a:spAutoFit/>
            </a:bodyPr>
            <a:lstStyle/>
            <a:p>
              <a:pPr lvl="0" fontAlgn="base">
                <a:spcBef>
                  <a:spcPct val="0"/>
                </a:spcBef>
                <a:spcAft>
                  <a:spcPct val="0"/>
                </a:spcAft>
              </a:pPr>
              <a:r>
                <a:rPr lang="en-US" altLang="zh-CN" sz="1600">
                  <a:solidFill>
                    <a:schemeClr val="bg1"/>
                  </a:solidFill>
                  <a:latin typeface="+mj-lt"/>
                  <a:ea typeface="微软雅黑" panose="020B0503020204020204" pitchFamily="34" charset="-122"/>
                  <a:sym typeface="Calibri" panose="020F0502020204030204" pitchFamily="34" charset="0"/>
                </a:rPr>
                <a:t>WORK EXPERIENCE IN 2017</a:t>
              </a:r>
              <a:endParaRPr lang="zh-CN" altLang="en-US" sz="1600">
                <a:solidFill>
                  <a:schemeClr val="bg1"/>
                </a:solidFill>
                <a:latin typeface="+mj-lt"/>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zh-CN" altLang="en-US" sz="1050">
                  <a:solidFill>
                    <a:schemeClr val="bg1"/>
                  </a:solidFill>
                  <a:latin typeface="+mn-lt"/>
                </a:rPr>
                <a:t>使用模式最好的方法：把模式装进脑子里，然后在你的设计和已有应用中，寻找何处可以使用它们。</a:t>
              </a:r>
              <a:endParaRPr lang="en-US" altLang="zh-CN" sz="1050">
                <a:solidFill>
                  <a:schemeClr val="bg1"/>
                </a:solidFill>
                <a:latin typeface="+mn-lt"/>
              </a:endParaRPr>
            </a:p>
          </p:txBody>
        </p:sp>
        <p:sp>
          <p:nvSpPr>
            <p:cNvPr id="11" name="矩形 10"/>
            <p:cNvSpPr/>
            <p:nvPr/>
          </p:nvSpPr>
          <p:spPr>
            <a:xfrm>
              <a:off x="8938" y="5745"/>
              <a:ext cx="1662" cy="6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PART ONE</a:t>
              </a:r>
              <a:endParaRPr lang="zh-CN" altLang="en-US" sz="1200">
                <a:latin typeface="+mj-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334135"/>
            <a:ext cx="8361680" cy="2527155"/>
            <a:chOff x="659" y="3071"/>
            <a:chExt cx="13168" cy="301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595"/>
              <a:ext cx="4512" cy="624"/>
            </a:xfrm>
            <a:prstGeom prst="rect">
              <a:avLst/>
            </a:prstGeom>
          </p:spPr>
          <p:txBody>
            <a:bodyPr wrap="square">
              <a:spAutoFit/>
            </a:bodyPr>
            <a:lstStyle/>
            <a:p>
              <a:r>
                <a:rPr lang="en-US" altLang="zh-CN" sz="2800">
                  <a:solidFill>
                    <a:schemeClr val="bg1"/>
                  </a:solidFill>
                  <a:latin typeface="+mj-ea"/>
                  <a:ea typeface="+mj-ea"/>
                  <a:sym typeface="Calibri" panose="020F0502020204030204" pitchFamily="34" charset="0"/>
                </a:rPr>
                <a:t>2018</a:t>
              </a:r>
              <a:r>
                <a:rPr lang="zh-CN" altLang="en-US" sz="2800">
                  <a:solidFill>
                    <a:schemeClr val="bg1"/>
                  </a:solidFill>
                  <a:latin typeface="+mj-ea"/>
                  <a:ea typeface="+mj-ea"/>
                  <a:sym typeface="Calibri" panose="020F0502020204030204" pitchFamily="34" charset="0"/>
                </a:rPr>
                <a:t>年工作概述</a:t>
              </a:r>
              <a:endParaRPr lang="zh-CN" altLang="en-US" sz="2800">
                <a:solidFill>
                  <a:schemeClr val="bg1"/>
                </a:solidFill>
                <a:latin typeface="+mj-ea"/>
                <a:ea typeface="+mj-ea"/>
                <a:sym typeface="Calibri" panose="020F0502020204030204" pitchFamily="34" charset="0"/>
              </a:endParaRPr>
            </a:p>
          </p:txBody>
        </p:sp>
        <p:sp>
          <p:nvSpPr>
            <p:cNvPr id="15" name="矩形 1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205"/>
              <a:ext cx="5019" cy="366"/>
            </a:xfrm>
            <a:prstGeom prst="rect">
              <a:avLst/>
            </a:prstGeom>
          </p:spPr>
          <p:txBody>
            <a:bodyPr wrap="square">
              <a:spAutoFit/>
            </a:bodyPr>
            <a:lstStyle/>
            <a:p>
              <a:pPr lvl="0" fontAlgn="base">
                <a:spcBef>
                  <a:spcPct val="0"/>
                </a:spcBef>
                <a:spcAft>
                  <a:spcPct val="0"/>
                </a:spcAft>
              </a:pPr>
              <a:r>
                <a:rPr lang="en-US" altLang="zh-CN" sz="1400">
                  <a:solidFill>
                    <a:schemeClr val="bg1"/>
                  </a:solidFill>
                  <a:latin typeface="+mj-lt"/>
                  <a:ea typeface="+mj-ea"/>
                  <a:sym typeface="Calibri" panose="020F0502020204030204" pitchFamily="34" charset="0"/>
                </a:rPr>
                <a:t>OVERVIEW OF WORK</a:t>
              </a:r>
              <a:endParaRPr lang="en-US" altLang="zh-CN" sz="1400">
                <a:solidFill>
                  <a:schemeClr val="bg1"/>
                </a:solidFill>
                <a:latin typeface="+mj-lt"/>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732"/>
              <a:ext cx="5451" cy="1267"/>
            </a:xfrm>
            <a:prstGeom prst="rect">
              <a:avLst/>
            </a:prstGeom>
          </p:spPr>
          <p:txBody>
            <a:bodyPr wrap="square">
              <a:spAutoFit/>
            </a:bodyPr>
            <a:lstStyle/>
            <a:p>
              <a:pPr lvl="0" fontAlgn="base">
                <a:lnSpc>
                  <a:spcPct val="150000"/>
                </a:lnSpc>
                <a:spcBef>
                  <a:spcPct val="0"/>
                </a:spcBef>
                <a:spcAft>
                  <a:spcPct val="0"/>
                </a:spcAft>
              </a:pPr>
              <a:r>
                <a:rPr lang="en-US" altLang="zh-CN" sz="105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Cum sociis natoque penatibus et magnis dis parturient montes, nascetur ridiculus mus. </a:t>
              </a:r>
              <a:endParaRPr lang="en-US" altLang="zh-CN" sz="105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026" y="3071"/>
              <a:ext cx="5801" cy="771"/>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026" y="3820"/>
              <a:ext cx="5801" cy="771"/>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026" y="4570"/>
              <a:ext cx="5801" cy="771"/>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sp>
          <p:nvSpPr>
            <p:cNvPr id="27" name="矩形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026" y="5319"/>
              <a:ext cx="5801" cy="771"/>
            </a:xfrm>
            <a:prstGeom prst="rect">
              <a:avLst/>
            </a:prstGeom>
          </p:spPr>
          <p:txBody>
            <a:bodyPr wrap="square">
              <a:spAutoFit/>
            </a:bodyPr>
            <a:lstStyle/>
            <a:p>
              <a:pPr marL="171450" lvl="0" indent="-171450" fontAlgn="base">
                <a:lnSpc>
                  <a:spcPct val="150000"/>
                </a:lnSpc>
                <a:spcBef>
                  <a:spcPct val="0"/>
                </a:spcBef>
                <a:spcAft>
                  <a:spcPct val="0"/>
                </a:spcAft>
                <a:buFont typeface="Arial" panose="020B0604020202020204" pitchFamily="34" charset="0"/>
                <a:buChar char="•"/>
              </a:pPr>
              <a:r>
                <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en-US" altLang="zh-CN" sz="12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3820" y="301936"/>
            <a:ext cx="2049780" cy="398780"/>
          </a:xfrm>
          <a:prstGeom prst="rect">
            <a:avLst/>
          </a:prstGeom>
        </p:spPr>
        <p:txBody>
          <a:bodyPr wrap="none">
            <a:spAutoFit/>
          </a:bodyPr>
          <a:lstStyle/>
          <a:p>
            <a:pPr lvl="0" fontAlgn="base">
              <a:spcBef>
                <a:spcPct val="0"/>
              </a:spcBef>
              <a:spcAft>
                <a:spcPct val="0"/>
              </a:spcAft>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2018</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年工作心得</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矩形 7"/>
          <p:cNvSpPr/>
          <p:nvPr/>
        </p:nvSpPr>
        <p:spPr>
          <a:xfrm>
            <a:off x="453820" y="702046"/>
            <a:ext cx="2108269"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WORK EXPERIENCE IN 2017</a:t>
            </a:r>
            <a:endParaRPr lang="zh-CN" altLang="en-US"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pSpPr/>
          <p:nvPr/>
        </p:nvGrpSpPr>
        <p:grpSpPr>
          <a:xfrm>
            <a:off x="7118078" y="1845040"/>
            <a:ext cx="468606" cy="468606"/>
            <a:chOff x="5394312" y="2141343"/>
            <a:chExt cx="359165" cy="359165"/>
          </a:xfrm>
          <a:solidFill>
            <a:schemeClr val="accent1"/>
          </a:solidFill>
        </p:grpSpPr>
        <p:sp>
          <p:nvSpPr>
            <p:cNvPr id="22"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grpSp>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1412579" y="1845295"/>
            <a:ext cx="470168" cy="4680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4344619" y="1816100"/>
            <a:ext cx="454763" cy="526487"/>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28" name="矩形 27"/>
          <p:cNvSpPr/>
          <p:nvPr/>
        </p:nvSpPr>
        <p:spPr>
          <a:xfrm>
            <a:off x="474451" y="2873040"/>
            <a:ext cx="2346424" cy="715581"/>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65000"/>
                  </a:schemeClr>
                </a:solidFill>
                <a:cs typeface="+mn-ea"/>
                <a:sym typeface="+mn-lt"/>
              </a:rPr>
              <a:t>Lorem ipsum dolor sit amet, consectetuer adipiscing elit. Aenean commodo ligula eget dolor. Aenean massa. </a:t>
            </a:r>
            <a:endParaRPr lang="en-US" altLang="zh-CN" sz="900">
              <a:solidFill>
                <a:schemeClr val="bg1">
                  <a:lumMod val="65000"/>
                </a:schemeClr>
              </a:solidFill>
              <a:cs typeface="+mn-ea"/>
              <a:sym typeface="+mn-lt"/>
            </a:endParaRPr>
          </a:p>
        </p:txBody>
      </p:sp>
      <p:sp>
        <p:nvSpPr>
          <p:cNvPr id="29" name="矩形 28"/>
          <p:cNvSpPr/>
          <p:nvPr/>
        </p:nvSpPr>
        <p:spPr>
          <a:xfrm>
            <a:off x="1016721" y="2561772"/>
            <a:ext cx="1261885" cy="307777"/>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点击添加标题</a:t>
            </a:r>
            <a:endParaRPr lang="en-US" altLang="zh-CN" sz="1400" b="1">
              <a:solidFill>
                <a:schemeClr val="accent1"/>
              </a:solidFill>
              <a:latin typeface="Arial" panose="020B0604020202020204"/>
              <a:ea typeface="微软雅黑" panose="020B0503020204020204" pitchFamily="34" charset="-122"/>
              <a:sym typeface="+mn-lt"/>
            </a:endParaRPr>
          </a:p>
        </p:txBody>
      </p:sp>
      <p:sp>
        <p:nvSpPr>
          <p:cNvPr id="30" name="矩形 29"/>
          <p:cNvSpPr/>
          <p:nvPr/>
        </p:nvSpPr>
        <p:spPr>
          <a:xfrm>
            <a:off x="3398788" y="2873040"/>
            <a:ext cx="2346424" cy="715581"/>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65000"/>
                  </a:schemeClr>
                </a:solidFill>
                <a:cs typeface="+mn-ea"/>
                <a:sym typeface="+mn-lt"/>
              </a:rPr>
              <a:t>Lorem ipsum dolor sit amet, consectetuer adipiscing elit. Aenean commodo ligula eget dolor. Aenean massa. </a:t>
            </a:r>
            <a:endParaRPr lang="en-US" altLang="zh-CN" sz="900">
              <a:solidFill>
                <a:schemeClr val="bg1">
                  <a:lumMod val="65000"/>
                </a:schemeClr>
              </a:solidFill>
              <a:cs typeface="+mn-ea"/>
              <a:sym typeface="+mn-lt"/>
            </a:endParaRPr>
          </a:p>
        </p:txBody>
      </p:sp>
      <p:sp>
        <p:nvSpPr>
          <p:cNvPr id="31" name="矩形 30"/>
          <p:cNvSpPr/>
          <p:nvPr/>
        </p:nvSpPr>
        <p:spPr>
          <a:xfrm>
            <a:off x="3941058" y="2561772"/>
            <a:ext cx="1261884" cy="307777"/>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点击添加标题</a:t>
            </a:r>
            <a:endParaRPr lang="zh-CN" altLang="en-US" sz="1400" b="1">
              <a:solidFill>
                <a:schemeClr val="accent1"/>
              </a:solidFill>
              <a:latin typeface="Arial" panose="020B0604020202020204"/>
              <a:ea typeface="微软雅黑" panose="020B0503020204020204" pitchFamily="34" charset="-122"/>
              <a:sym typeface="+mn-lt"/>
            </a:endParaRPr>
          </a:p>
        </p:txBody>
      </p:sp>
      <p:sp>
        <p:nvSpPr>
          <p:cNvPr id="32" name="矩形 31"/>
          <p:cNvSpPr/>
          <p:nvPr/>
        </p:nvSpPr>
        <p:spPr>
          <a:xfrm>
            <a:off x="6179169" y="2873040"/>
            <a:ext cx="2346424" cy="715581"/>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65000"/>
                  </a:schemeClr>
                </a:solidFill>
                <a:cs typeface="+mn-ea"/>
                <a:sym typeface="+mn-lt"/>
              </a:rPr>
              <a:t>Lorem ipsum dolor sit amet, consectetuer adipiscing elit. Aenean commodo ligula eget dolor. Aenean massa. </a:t>
            </a:r>
            <a:endParaRPr lang="en-US" altLang="zh-CN" sz="900">
              <a:solidFill>
                <a:schemeClr val="bg1">
                  <a:lumMod val="65000"/>
                </a:schemeClr>
              </a:solidFill>
              <a:cs typeface="+mn-ea"/>
              <a:sym typeface="+mn-lt"/>
            </a:endParaRPr>
          </a:p>
        </p:txBody>
      </p:sp>
      <p:sp>
        <p:nvSpPr>
          <p:cNvPr id="33" name="矩形 32"/>
          <p:cNvSpPr/>
          <p:nvPr/>
        </p:nvSpPr>
        <p:spPr>
          <a:xfrm>
            <a:off x="6721439" y="2561772"/>
            <a:ext cx="1261884" cy="307777"/>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点击添加标题</a:t>
            </a:r>
            <a:endParaRPr lang="zh-CN" altLang="en-US" sz="1400" b="1">
              <a:solidFill>
                <a:schemeClr val="accent1"/>
              </a:solidFill>
              <a:latin typeface="Arial" panose="020B0604020202020204"/>
              <a:ea typeface="微软雅黑" panose="020B0503020204020204" pitchFamily="3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3820" y="301936"/>
            <a:ext cx="2049780" cy="398780"/>
          </a:xfrm>
          <a:prstGeom prst="rect">
            <a:avLst/>
          </a:prstGeom>
        </p:spPr>
        <p:txBody>
          <a:bodyPr wrap="none">
            <a:spAutoFit/>
          </a:bodyPr>
          <a:lstStyle/>
          <a:p>
            <a:pPr lvl="0" fontAlgn="base">
              <a:spcBef>
                <a:spcPct val="0"/>
              </a:spcBef>
              <a:spcAft>
                <a:spcPct val="0"/>
              </a:spcAft>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2018</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年工作心得</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矩形 7"/>
          <p:cNvSpPr/>
          <p:nvPr/>
        </p:nvSpPr>
        <p:spPr>
          <a:xfrm>
            <a:off x="453820" y="702046"/>
            <a:ext cx="2108269"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WORK EXPERIENCE IN 2017</a:t>
            </a:r>
            <a:endParaRPr lang="zh-CN" altLang="en-US"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321856"/>
            <a:ext cx="8472640" cy="3339679"/>
            <a:chOff x="-213" y="2148"/>
            <a:chExt cx="13343" cy="5259"/>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3352"/>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870" y="5078"/>
              <a:ext cx="223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chemeClr val="accent1"/>
                  </a:solidFill>
                  <a:latin typeface="Arial" panose="020B0604020202020204"/>
                  <a:ea typeface="方正兰亭黑_GBK"/>
                </a:rPr>
                <a:t>点击添加标题</a:t>
              </a:r>
              <a:endParaRPr lang="zh-CN" altLang="en-US" sz="1600">
                <a:solidFill>
                  <a:schemeClr val="accent1"/>
                </a:solidFill>
                <a:latin typeface="Arial" panose="020B0604020202020204"/>
                <a:ea typeface="方正兰亭黑_GBK"/>
              </a:endParaRPr>
            </a:p>
          </p:txBody>
        </p:sp>
        <p:sp>
          <p:nvSpPr>
            <p:cNvPr id="19" name="矩形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53" y="5765"/>
              <a:ext cx="3065" cy="1598"/>
            </a:xfrm>
            <a:prstGeom prst="rect">
              <a:avLst/>
            </a:prstGeom>
          </p:spPr>
          <p:txBody>
            <a:bodyPr wrap="square">
              <a:spAutoFit/>
            </a:bodyPr>
            <a:lstStyle/>
            <a:p>
              <a:pPr algn="ctr" defTabSz="914400">
                <a:lnSpc>
                  <a:spcPct val="150000"/>
                </a:lnSpc>
                <a:defRPr/>
              </a:pPr>
              <a:r>
                <a:rPr lang="en-US" altLang="zh-CN"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a:t>
              </a:r>
              <a:endParaRPr lang="zh-CN" altLang="en-US" sz="1000" kern="0">
                <a:solidFill>
                  <a:schemeClr val="bg1">
                    <a:lumMod val="50000"/>
                  </a:schemeClr>
                </a:solidFill>
                <a:ea typeface="微软雅黑" panose="020B0503020204020204" pitchFamily="34" charset="-122"/>
              </a:endParaRPr>
            </a:p>
          </p:txBody>
        </p:sp>
        <p:grpSp>
          <p:nvGrpSpPr>
            <p:cNvPr id="27" name="组合 26"/>
            <p:cNvGrpSpPr/>
            <p:nvPr/>
          </p:nvGrpSpPr>
          <p:grpSpPr>
            <a:xfrm>
              <a:off x="4471" y="2148"/>
              <a:ext cx="4395" cy="5259"/>
              <a:chOff x="3606" y="2148"/>
              <a:chExt cx="4395" cy="5259"/>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3352"/>
                </a:xfrm>
                <a:prstGeom prst="rect">
                  <a:avLst/>
                </a:prstGeom>
              </p:spPr>
              <p:txBody>
                <a:bodyPr wrap="square">
                  <a:spAutoFit/>
                </a:bodyPr>
                <a:lstStyle/>
                <a:p>
                  <a:pPr algn="ctr"/>
                  <a:r>
                    <a:rPr lang="en-US" altLang="zh-CN" sz="3200">
                      <a:solidFill>
                        <a:schemeClr val="accent1"/>
                      </a:solidFill>
                      <a:latin typeface="+mj-lt"/>
                    </a:rPr>
                    <a:t>80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4689" y="5078"/>
                <a:ext cx="223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chemeClr val="accent1"/>
                    </a:solidFill>
                    <a:latin typeface="Arial" panose="020B0604020202020204"/>
                    <a:ea typeface="方正兰亭黑_GBK"/>
                  </a:rPr>
                  <a:t>点击添加标题</a:t>
                </a:r>
                <a:endParaRPr lang="zh-CN" altLang="en-US" sz="1600">
                  <a:solidFill>
                    <a:schemeClr val="accent1"/>
                  </a:solidFill>
                  <a:latin typeface="Arial" panose="020B0604020202020204"/>
                  <a:ea typeface="方正兰亭黑_GBK"/>
                </a:endParaRP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271" y="5765"/>
                <a:ext cx="3065" cy="1642"/>
              </a:xfrm>
              <a:prstGeom prst="rect">
                <a:avLst/>
              </a:prstGeom>
            </p:spPr>
            <p:txBody>
              <a:bodyPr wrap="square">
                <a:spAutoFit/>
              </a:bodyPr>
              <a:lstStyle/>
              <a:p>
                <a:pPr algn="ctr" defTabSz="914400">
                  <a:lnSpc>
                    <a:spcPct val="150000"/>
                  </a:lnSpc>
                  <a:defRPr/>
                </a:pPr>
                <a:r>
                  <a:rPr lang="en-US" altLang="zh-CN"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a:t>
                </a:r>
                <a:endParaRPr lang="zh-CN" altLang="en-US" sz="1000" kern="0">
                  <a:solidFill>
                    <a:schemeClr val="bg1">
                      <a:lumMod val="50000"/>
                    </a:schemeClr>
                  </a:solidFill>
                  <a:ea typeface="微软雅黑" panose="020B0503020204020204" pitchFamily="34" charset="-122"/>
                </a:endParaRPr>
              </a:p>
            </p:txBody>
          </p:sp>
        </p:grpSp>
        <p:grpSp>
          <p:nvGrpSpPr>
            <p:cNvPr id="26" name="组合 25"/>
            <p:cNvGrpSpPr/>
            <p:nvPr/>
          </p:nvGrpSpPr>
          <p:grpSpPr>
            <a:xfrm>
              <a:off x="8735" y="2148"/>
              <a:ext cx="4395" cy="5215"/>
              <a:chOff x="11315" y="2170"/>
              <a:chExt cx="4395" cy="5215"/>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3352"/>
                </a:xfrm>
                <a:prstGeom prst="rect">
                  <a:avLst/>
                </a:prstGeom>
              </p:spPr>
              <p:txBody>
                <a:bodyPr wrap="square">
                  <a:spAutoFit/>
                </a:bodyPr>
                <a:lstStyle/>
                <a:p>
                  <a:pPr algn="ctr"/>
                  <a:r>
                    <a:rPr lang="en-US" altLang="zh-CN" sz="3200">
                      <a:solidFill>
                        <a:schemeClr val="accent1"/>
                      </a:solidFill>
                      <a:latin typeface="+mj-lt"/>
                    </a:rPr>
                    <a:t>80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398" y="5100"/>
                <a:ext cx="223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chemeClr val="accent1"/>
                    </a:solidFill>
                    <a:latin typeface="Arial" panose="020B0604020202020204"/>
                    <a:ea typeface="方正兰亭黑_GBK"/>
                  </a:rPr>
                  <a:t>点击添加标题</a:t>
                </a:r>
                <a:endParaRPr lang="zh-CN" altLang="en-US" sz="1600">
                  <a:solidFill>
                    <a:schemeClr val="accent1"/>
                  </a:solidFill>
                  <a:latin typeface="Arial" panose="020B0604020202020204"/>
                  <a:ea typeface="方正兰亭黑_GBK"/>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980" y="5787"/>
                <a:ext cx="3065" cy="1598"/>
              </a:xfrm>
              <a:prstGeom prst="rect">
                <a:avLst/>
              </a:prstGeom>
            </p:spPr>
            <p:txBody>
              <a:bodyPr wrap="square">
                <a:spAutoFit/>
              </a:bodyPr>
              <a:lstStyle/>
              <a:p>
                <a:pPr algn="ctr" defTabSz="914400">
                  <a:lnSpc>
                    <a:spcPct val="150000"/>
                  </a:lnSpc>
                  <a:defRPr/>
                </a:pPr>
                <a:r>
                  <a:rPr lang="en-US" altLang="zh-CN"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1000" kern="0">
                    <a:solidFill>
                      <a:schemeClr val="bg1">
                        <a:lumMod val="50000"/>
                      </a:schemeClr>
                    </a:solidFill>
                    <a:ea typeface="微软雅黑" panose="020B0503020204020204" pitchFamily="34" charset="-122"/>
                    <a:cs typeface="Arial" panose="020B0604020202020204" pitchFamily="34" charset="0"/>
                    <a:sym typeface="Arial" panose="020B0604020202020204" pitchFamily="34" charset="0"/>
                  </a:rPr>
                  <a:t>；</a:t>
                </a:r>
                <a:endParaRPr lang="zh-CN" altLang="en-US" sz="1000" kern="0">
                  <a:solidFill>
                    <a:schemeClr val="bg1">
                      <a:lumMod val="50000"/>
                    </a:schemeClr>
                  </a:solidFill>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3820" y="301936"/>
            <a:ext cx="2049780" cy="398780"/>
          </a:xfrm>
          <a:prstGeom prst="rect">
            <a:avLst/>
          </a:prstGeom>
        </p:spPr>
        <p:txBody>
          <a:bodyPr wrap="none">
            <a:spAutoFit/>
          </a:bodyPr>
          <a:lstStyle/>
          <a:p>
            <a:pPr lvl="0" fontAlgn="base">
              <a:spcBef>
                <a:spcPct val="0"/>
              </a:spcBef>
              <a:spcAft>
                <a:spcPct val="0"/>
              </a:spcAft>
            </a:pPr>
            <a:r>
              <a:rPr lang="en-US" altLang="zh-CN"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2018</a:t>
            </a: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年工作心得</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矩形 7"/>
          <p:cNvSpPr/>
          <p:nvPr/>
        </p:nvSpPr>
        <p:spPr>
          <a:xfrm>
            <a:off x="453820" y="702046"/>
            <a:ext cx="2108269" cy="261610"/>
          </a:xfrm>
          <a:prstGeom prst="rect">
            <a:avLst/>
          </a:prstGeom>
        </p:spPr>
        <p:txBody>
          <a:bodyPr wrap="none">
            <a:spAutoFit/>
          </a:bodyPr>
          <a:lstStyle/>
          <a:p>
            <a:pPr lvl="0" fontAlgn="base">
              <a:spcBef>
                <a:spcPct val="0"/>
              </a:spcBef>
              <a:spcAft>
                <a:spcPct val="0"/>
              </a:spcAft>
            </a:pPr>
            <a:r>
              <a:rPr lang="en-US" altLang="zh-CN" sz="1100">
                <a:solidFill>
                  <a:srgbClr val="4A5D50"/>
                </a:solidFill>
                <a:latin typeface="+mj-lt"/>
                <a:ea typeface="微软雅黑" panose="020B0503020204020204" pitchFamily="34" charset="-122"/>
                <a:sym typeface="Calibri" panose="020F0502020204030204" pitchFamily="34" charset="0"/>
              </a:rPr>
              <a:t>WORK EXPERIENCE IN 2017</a:t>
            </a:r>
            <a:endParaRPr lang="en-US" altLang="zh-CN" sz="1100">
              <a:solidFill>
                <a:srgbClr val="4A5D50"/>
              </a:solidFill>
              <a:latin typeface="+mj-lt"/>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 name="组合 4"/>
          <p:cNvGrpSpPr/>
          <p:nvPr/>
        </p:nvGrpSpPr>
        <p:grpSpPr>
          <a:xfrm>
            <a:off x="405206" y="2731682"/>
            <a:ext cx="1102449" cy="1102449"/>
            <a:chOff x="287338" y="1901177"/>
            <a:chExt cx="1461135" cy="1461135"/>
          </a:xfrm>
        </p:grpSpPr>
        <p:sp>
          <p:nvSpPr>
            <p:cNvPr id="3" name="椭圆 2"/>
            <p:cNvSpPr/>
            <p:nvPr/>
          </p:nvSpPr>
          <p:spPr>
            <a:xfrm>
              <a:off x="287338" y="1901177"/>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1" name="文本框 30"/>
            <p:cNvSpPr txBox="1"/>
            <p:nvPr/>
          </p:nvSpPr>
          <p:spPr>
            <a:xfrm>
              <a:off x="422820" y="2469449"/>
              <a:ext cx="1190172" cy="530287"/>
            </a:xfrm>
            <a:prstGeom prst="rect">
              <a:avLst/>
            </a:prstGeom>
            <a:noFill/>
          </p:spPr>
          <p:txBody>
            <a:bodyPr wrap="none" rtlCol="0">
              <a:spAutoFit/>
            </a:bodyPr>
            <a:lstStyle/>
            <a:p>
              <a:pPr algn="ctr"/>
              <a:r>
                <a:rPr lang="en-US" altLang="zh-CN" sz="2000">
                  <a:solidFill>
                    <a:schemeClr val="bg1"/>
                  </a:solidFill>
                  <a:latin typeface="+mj-lt"/>
                </a:rPr>
                <a:t>27000</a:t>
              </a:r>
              <a:endParaRPr lang="zh-CN" altLang="en-US" sz="2000">
                <a:solidFill>
                  <a:schemeClr val="bg1"/>
                </a:solidFill>
                <a:latin typeface="+mj-lt"/>
              </a:endParaRPr>
            </a:p>
          </p:txBody>
        </p:sp>
        <p:sp>
          <p:nvSpPr>
            <p:cNvPr id="34" name="文本框 3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72599" y="2218487"/>
              <a:ext cx="890610" cy="30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900">
                  <a:solidFill>
                    <a:schemeClr val="bg1"/>
                  </a:solidFill>
                  <a:latin typeface="+mj-lt"/>
                  <a:ea typeface="+mn-ea"/>
                  <a:sym typeface="Calibri" panose="020F0502020204030204" pitchFamily="34" charset="0"/>
                </a:rPr>
                <a:t>DISPLAY</a:t>
              </a:r>
              <a:endParaRPr lang="en-US" altLang="zh-CN" sz="900">
                <a:solidFill>
                  <a:schemeClr val="bg1"/>
                </a:solidFill>
                <a:latin typeface="+mj-lt"/>
                <a:ea typeface="+mn-ea"/>
                <a:sym typeface="Calibri" panose="020F0502020204030204" pitchFamily="34" charset="0"/>
              </a:endParaRPr>
            </a:p>
          </p:txBody>
        </p:sp>
      </p:grpSp>
      <p:grpSp>
        <p:nvGrpSpPr>
          <p:cNvPr id="4" name="组合 3"/>
          <p:cNvGrpSpPr/>
          <p:nvPr/>
        </p:nvGrpSpPr>
        <p:grpSpPr>
          <a:xfrm>
            <a:off x="2103280" y="2731681"/>
            <a:ext cx="1102449" cy="1102449"/>
            <a:chOff x="1937530" y="1901176"/>
            <a:chExt cx="1461135"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2205796" y="2469449"/>
              <a:ext cx="924603" cy="530287"/>
            </a:xfrm>
            <a:prstGeom prst="rect">
              <a:avLst/>
            </a:prstGeom>
            <a:noFill/>
          </p:spPr>
          <p:txBody>
            <a:bodyPr wrap="none" rtlCol="0">
              <a:spAutoFit/>
            </a:bodyPr>
            <a:lstStyle/>
            <a:p>
              <a:pPr algn="ctr"/>
              <a:r>
                <a:rPr lang="en-US" altLang="zh-CN" sz="2000">
                  <a:solidFill>
                    <a:schemeClr val="bg1"/>
                  </a:solidFill>
                  <a:latin typeface="+mj-lt"/>
                </a:rPr>
                <a:t>80%</a:t>
              </a:r>
              <a:endParaRPr lang="zh-CN" altLang="en-US" sz="2000">
                <a:solidFill>
                  <a:schemeClr val="bg1"/>
                </a:solidFill>
                <a:latin typeface="+mj-lt"/>
              </a:endParaRPr>
            </a:p>
          </p:txBody>
        </p:sp>
        <p:sp>
          <p:nvSpPr>
            <p:cNvPr id="35" name="文本框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2222791" y="2218487"/>
              <a:ext cx="890610" cy="30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900">
                  <a:solidFill>
                    <a:schemeClr val="bg1"/>
                  </a:solidFill>
                  <a:latin typeface="+mj-lt"/>
                  <a:ea typeface="+mn-ea"/>
                  <a:sym typeface="Calibri" panose="020F0502020204030204" pitchFamily="34" charset="0"/>
                </a:rPr>
                <a:t>DISPLAY</a:t>
              </a:r>
              <a:endParaRPr lang="en-US" altLang="zh-CN" sz="900">
                <a:solidFill>
                  <a:schemeClr val="bg1"/>
                </a:solidFill>
                <a:latin typeface="+mj-lt"/>
                <a:ea typeface="+mn-ea"/>
                <a:sym typeface="Calibri" panose="020F0502020204030204" pitchFamily="34" charset="0"/>
              </a:endParaRPr>
            </a:p>
          </p:txBody>
        </p:sp>
      </p:grpSp>
      <p:grpSp>
        <p:nvGrpSpPr>
          <p:cNvPr id="6" name="组合 5"/>
          <p:cNvGrpSpPr/>
          <p:nvPr/>
        </p:nvGrpSpPr>
        <p:grpSpPr>
          <a:xfrm>
            <a:off x="3801354" y="2731681"/>
            <a:ext cx="1102449" cy="1102449"/>
            <a:chOff x="3683486" y="1901176"/>
            <a:chExt cx="1461135"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818968" y="2480097"/>
              <a:ext cx="1190172" cy="530287"/>
            </a:xfrm>
            <a:prstGeom prst="rect">
              <a:avLst/>
            </a:prstGeom>
            <a:noFill/>
          </p:spPr>
          <p:txBody>
            <a:bodyPr wrap="none" rtlCol="0">
              <a:spAutoFit/>
            </a:bodyPr>
            <a:lstStyle/>
            <a:p>
              <a:pPr algn="ctr"/>
              <a:r>
                <a:rPr lang="en-US" altLang="zh-CN" sz="2000">
                  <a:solidFill>
                    <a:schemeClr val="bg1"/>
                  </a:solidFill>
                  <a:latin typeface="+mj-lt"/>
                </a:rPr>
                <a:t>20000</a:t>
              </a:r>
              <a:endParaRPr lang="zh-CN" altLang="en-US" sz="2000">
                <a:solidFill>
                  <a:schemeClr val="bg1"/>
                </a:solidFill>
                <a:latin typeface="+mj-lt"/>
              </a:endParaRPr>
            </a:p>
          </p:txBody>
        </p:sp>
        <p:sp>
          <p:nvSpPr>
            <p:cNvPr id="36" name="文本框 3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968747" y="2229135"/>
              <a:ext cx="890610" cy="30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900">
                  <a:solidFill>
                    <a:schemeClr val="bg1"/>
                  </a:solidFill>
                  <a:latin typeface="+mj-lt"/>
                  <a:ea typeface="+mn-ea"/>
                  <a:sym typeface="Calibri" panose="020F0502020204030204" pitchFamily="34" charset="0"/>
                </a:rPr>
                <a:t>DISPLAY</a:t>
              </a:r>
              <a:endParaRPr lang="en-US" altLang="zh-CN" sz="900">
                <a:solidFill>
                  <a:schemeClr val="bg1"/>
                </a:solidFill>
                <a:latin typeface="+mj-lt"/>
                <a:ea typeface="+mn-ea"/>
                <a:sym typeface="Calibri" panose="020F0502020204030204" pitchFamily="34" charset="0"/>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540" y="1373971"/>
            <a:ext cx="36857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a:solidFill>
                  <a:schemeClr val="bg1"/>
                </a:solidFill>
                <a:latin typeface="Arial" panose="020B0604020202020204"/>
                <a:ea typeface="方正兰亭黑_GBK"/>
              </a:rPr>
              <a:t>点击添加标题</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253355" y="2631440"/>
            <a:ext cx="3383915" cy="1303020"/>
          </a:xfrm>
          <a:prstGeom prst="rect">
            <a:avLst/>
          </a:prstGeom>
        </p:spPr>
        <p:txBody>
          <a:bodyPr wrap="square">
            <a:spAutoFit/>
          </a:bodyPr>
          <a:lstStyle/>
          <a:p>
            <a:pPr defTabSz="914400">
              <a:lnSpc>
                <a:spcPct val="150000"/>
              </a:lnSpc>
              <a:defRPr/>
            </a:pPr>
            <a:r>
              <a:rPr lang="en-US" altLang="zh-CN" sz="105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1050" kern="0">
                <a:solidFill>
                  <a:schemeClr val="bg1"/>
                </a:solidFill>
                <a:ea typeface="微软雅黑" panose="020B0503020204020204" pitchFamily="34" charset="-122"/>
                <a:cs typeface="Arial" panose="020B0604020202020204" pitchFamily="34" charset="0"/>
                <a:sym typeface="Arial" panose="020B0604020202020204" pitchFamily="34" charset="0"/>
              </a:rPr>
              <a:t>；</a:t>
            </a:r>
            <a:r>
              <a:rPr lang="en-US" altLang="zh-CN" sz="105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1050" kern="0">
                <a:solidFill>
                  <a:schemeClr val="bg1"/>
                </a:solidFill>
                <a:ea typeface="微软雅黑" panose="020B0503020204020204" pitchFamily="34" charset="-122"/>
                <a:cs typeface="Arial" panose="020B0604020202020204" pitchFamily="34" charset="0"/>
                <a:sym typeface="Arial" panose="020B0604020202020204" pitchFamily="34" charset="0"/>
              </a:rPr>
              <a:t>；</a:t>
            </a:r>
            <a:endParaRPr lang="zh-CN" altLang="en-US" sz="1050" ker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04656" y="210110"/>
            <a:ext cx="3542460" cy="472327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图表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34118" y="1744243"/>
          <a:ext cx="4769223" cy="3189035"/>
        </p:xfrm>
        <a:graphic>
          <a:graphicData uri="http://schemas.openxmlformats.org/drawingml/2006/chart">
            <c:chart xmlns:c="http://schemas.openxmlformats.org/drawingml/2006/chart" xmlns:r="http://schemas.openxmlformats.org/officeDocument/2006/relationships" r:id="rId1"/>
          </a:graphicData>
        </a:graphic>
      </p:graphicFrame>
      <p:sp>
        <p:nvSpPr>
          <p:cNvPr id="27" name="矩形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034118" y="1065862"/>
            <a:ext cx="4957482" cy="507831"/>
          </a:xfrm>
          <a:prstGeom prst="rect">
            <a:avLst/>
          </a:prstGeom>
        </p:spPr>
        <p:txBody>
          <a:bodyPr wrap="square">
            <a:spAutoFit/>
          </a:bodyPr>
          <a:lstStyle/>
          <a:p>
            <a:pPr defTabSz="914400">
              <a:lnSpc>
                <a:spcPct val="150000"/>
              </a:lnSpc>
              <a:defRPr/>
            </a:pPr>
            <a:r>
              <a:rPr lang="en-US" altLang="zh-CN" sz="900" kern="0">
                <a:solidFill>
                  <a:schemeClr val="tx1">
                    <a:lumMod val="85000"/>
                    <a:lumOff val="15000"/>
                  </a:scheme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900" kern="0">
                <a:solidFill>
                  <a:schemeClr val="tx1">
                    <a:lumMod val="85000"/>
                    <a:lumOff val="15000"/>
                  </a:schemeClr>
                </a:solidFill>
                <a:ea typeface="微软雅黑" panose="020B0503020204020204" pitchFamily="34" charset="-122"/>
                <a:cs typeface="Arial" panose="020B0604020202020204" pitchFamily="34" charset="0"/>
                <a:sym typeface="Arial" panose="020B0604020202020204" pitchFamily="34" charset="0"/>
              </a:rPr>
              <a:t>；</a:t>
            </a:r>
            <a:r>
              <a:rPr lang="en-US" altLang="zh-CN" sz="900" kern="0">
                <a:solidFill>
                  <a:schemeClr val="tx1">
                    <a:lumMod val="85000"/>
                    <a:lumOff val="15000"/>
                  </a:scheme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t>
            </a:r>
            <a:endParaRPr lang="zh-CN" altLang="en-US" sz="900" kern="0">
              <a:solidFill>
                <a:schemeClr val="tx1">
                  <a:lumMod val="85000"/>
                  <a:lumOff val="15000"/>
                </a:schemeClr>
              </a:solidFill>
              <a:ea typeface="微软雅黑" panose="020B0503020204020204" pitchFamily="34" charset="-122"/>
            </a:endParaRPr>
          </a:p>
        </p:txBody>
      </p:sp>
      <p:sp>
        <p:nvSpPr>
          <p:cNvPr id="28" name="文本框 2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4034118" y="63629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Arial" panose="020B0604020202020204"/>
                <a:ea typeface="方正兰亭黑_GBK"/>
              </a:rPr>
              <a:t>点击添加标题</a:t>
            </a:r>
            <a:endParaRPr lang="zh-CN" altLang="en-US" sz="2000">
              <a:solidFill>
                <a:schemeClr val="accent1"/>
              </a:solidFill>
              <a:latin typeface="Arial" panose="020B0604020202020204"/>
              <a:ea typeface="方正兰亭黑_GBK"/>
            </a:endParaRPr>
          </a:p>
        </p:txBody>
      </p:sp>
      <p:cxnSp>
        <p:nvCxnSpPr>
          <p:cNvPr id="31" name="直接连接符 30"/>
          <p:cNvCxnSpPr/>
          <p:nvPr/>
        </p:nvCxnSpPr>
        <p:spPr>
          <a:xfrm>
            <a:off x="448236" y="3146612"/>
            <a:ext cx="94129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29580" y="3214457"/>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bg1"/>
                </a:solidFill>
                <a:latin typeface="Arial" panose="020B0604020202020204"/>
                <a:ea typeface="方正兰亭黑_GBK"/>
              </a:rPr>
              <a:t>点击添加标题</a:t>
            </a:r>
            <a:endParaRPr lang="zh-CN" altLang="en-US" sz="2000">
              <a:solidFill>
                <a:schemeClr val="bg1"/>
              </a:solidFill>
              <a:latin typeface="Arial" panose="020B0604020202020204"/>
              <a:ea typeface="方正兰亭黑_GBK"/>
            </a:endParaRPr>
          </a:p>
        </p:txBody>
      </p:sp>
      <p:sp>
        <p:nvSpPr>
          <p:cNvPr id="33" name="矩形 3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29579" y="3906587"/>
            <a:ext cx="3292161" cy="715581"/>
          </a:xfrm>
          <a:prstGeom prst="rect">
            <a:avLst/>
          </a:prstGeom>
        </p:spPr>
        <p:txBody>
          <a:bodyPr wrap="square">
            <a:spAutoFit/>
          </a:bodyPr>
          <a:lstStyle/>
          <a:p>
            <a:pP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 Lorem ipsum dolor sit amet</a:t>
            </a:r>
            <a:r>
              <a:rPr lang="zh-CN" altLang="en-US" sz="900" kern="0">
                <a:solidFill>
                  <a:schemeClr val="bg1"/>
                </a:solidFill>
                <a:ea typeface="微软雅黑" panose="020B0503020204020204" pitchFamily="34" charset="-122"/>
                <a:cs typeface="Arial" panose="020B0604020202020204" pitchFamily="34" charset="0"/>
                <a:sym typeface="Arial" panose="020B0604020202020204" pitchFamily="34" charset="0"/>
              </a:rPr>
              <a:t>；</a:t>
            </a: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t>
            </a:r>
            <a:endParaRPr lang="zh-CN" altLang="en-US" sz="900" kern="0">
              <a:solidFill>
                <a:schemeClr val="bg1"/>
              </a:solidFill>
              <a:ea typeface="微软雅黑" panose="020B0503020204020204" pitchFamily="34" charset="-122"/>
            </a:endParaRPr>
          </a:p>
        </p:txBody>
      </p:sp>
      <p:sp>
        <p:nvSpPr>
          <p:cNvPr id="7" name="矩形 6"/>
          <p:cNvSpPr/>
          <p:nvPr/>
        </p:nvSpPr>
        <p:spPr>
          <a:xfrm>
            <a:off x="453820" y="301936"/>
            <a:ext cx="2049780" cy="398780"/>
          </a:xfrm>
          <a:prstGeom prst="rect">
            <a:avLst/>
          </a:prstGeom>
        </p:spPr>
        <p:txBody>
          <a:bodyPr wrap="none">
            <a:spAutoFit/>
          </a:bodyPr>
          <a:lstStyle/>
          <a:p>
            <a:pPr lvl="0" fontAlgn="base">
              <a:spcBef>
                <a:spcPct val="0"/>
              </a:spcBef>
              <a:spcAft>
                <a:spcPct val="0"/>
              </a:spcAft>
            </a:pPr>
            <a:r>
              <a:rPr lang="en-US" altLang="zh-CN"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2018</a:t>
            </a: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年工作心得</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矩形 7"/>
          <p:cNvSpPr/>
          <p:nvPr/>
        </p:nvSpPr>
        <p:spPr>
          <a:xfrm>
            <a:off x="453820" y="702046"/>
            <a:ext cx="2108269" cy="261610"/>
          </a:xfrm>
          <a:prstGeom prst="rect">
            <a:avLst/>
          </a:prstGeom>
        </p:spPr>
        <p:txBody>
          <a:bodyPr wrap="none">
            <a:spAutoFit/>
          </a:bodyPr>
          <a:lstStyle/>
          <a:p>
            <a:pPr lvl="0" fontAlgn="base">
              <a:spcBef>
                <a:spcPct val="0"/>
              </a:spcBef>
              <a:spcAft>
                <a:spcPct val="0"/>
              </a:spcAft>
            </a:pPr>
            <a:r>
              <a:rPr lang="en-US" altLang="zh-CN" sz="1100">
                <a:solidFill>
                  <a:schemeClr val="bg1"/>
                </a:solidFill>
                <a:latin typeface="+mj-lt"/>
                <a:ea typeface="微软雅黑" panose="020B0503020204020204" pitchFamily="34" charset="-122"/>
                <a:sym typeface="Calibri" panose="020F0502020204030204" pitchFamily="34" charset="0"/>
              </a:rPr>
              <a:t>WORK EXPERIENCE IN 2017</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ags/tag7.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6629</Words>
  <Application>WPS 演示</Application>
  <PresentationFormat>全屏显示(16:9)</PresentationFormat>
  <Paragraphs>298</Paragraphs>
  <Slides>22</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宋体</vt:lpstr>
      <vt:lpstr>Wingdings</vt:lpstr>
      <vt:lpstr>方正书宋简体</vt:lpstr>
      <vt:lpstr>Arial</vt:lpstr>
      <vt:lpstr>Calibri</vt:lpstr>
      <vt:lpstr>微软雅黑</vt:lpstr>
      <vt:lpstr>Gill Sans</vt:lpstr>
      <vt:lpstr>Calibri Light</vt:lpstr>
      <vt:lpstr>方正宋刻本秀楷简体</vt:lpstr>
      <vt:lpstr>方正兰亭黑_GBK</vt:lpstr>
      <vt:lpstr>Calibri Light</vt:lpstr>
      <vt:lpstr>Arial Unicode MS</vt:lpstr>
      <vt:lpstr>Microsoft YaHei UI</vt:lpstr>
      <vt:lpstr>微软雅黑 Light</vt:lpstr>
      <vt:lpstr>Segoe Print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cp:lastModifiedBy>
  <cp:revision>2</cp:revision>
  <dcterms:created xsi:type="dcterms:W3CDTF">2018-01-22T16:05:00Z</dcterms:created>
  <dcterms:modified xsi:type="dcterms:W3CDTF">2018-01-27T05:42:40Z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y fmtid="{D5CDD505-2E9C-101B-9397-08002B2CF9AE}" pid="3" name="KSORubyTemplateID">
    <vt:lpwstr>2</vt:lpwstr>
  </property>
</Properties>
</file>