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1" r:id="rId7"/>
    <p:sldId id="265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6" r:id="rId18"/>
    <p:sldId id="269" r:id="rId19"/>
    <p:sldId id="26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1500" y="-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hyperlink" Target="https://creativecommons.org/licenses/by-nc-sa/3.0/cn/" TargetMode="External"/><Relationship Id="rId2" Type="http://schemas.openxmlformats.org/officeDocument/2006/relationships/hyperlink" Target="https://www.islide.cc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72" name="图片 197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6"/>
            <a:ext cx="12191999" cy="6861569"/>
          </a:xfrm>
          <a:prstGeom prst="rect">
            <a:avLst/>
          </a:prstGeom>
        </p:spPr>
      </p:pic>
      <p:grpSp>
        <p:nvGrpSpPr>
          <p:cNvPr id="19785" name="组合 19784"/>
          <p:cNvGrpSpPr/>
          <p:nvPr/>
        </p:nvGrpSpPr>
        <p:grpSpPr>
          <a:xfrm>
            <a:off x="1663700" y="1897063"/>
            <a:ext cx="8866188" cy="3065463"/>
            <a:chOff x="1663700" y="1897063"/>
            <a:chExt cx="8866188" cy="3065463"/>
          </a:xfrm>
        </p:grpSpPr>
        <p:sp>
          <p:nvSpPr>
            <p:cNvPr id="19776" name="Oval 9590"/>
            <p:cNvSpPr>
              <a:spLocks noChangeArrowheads="1"/>
            </p:cNvSpPr>
            <p:nvPr/>
          </p:nvSpPr>
          <p:spPr bwMode="auto">
            <a:xfrm>
              <a:off x="9312275" y="2600325"/>
              <a:ext cx="1217613" cy="1517650"/>
            </a:xfrm>
            <a:prstGeom prst="ellipse">
              <a:avLst/>
            </a:pr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77" name="Rectangle 9591"/>
            <p:cNvSpPr>
              <a:spLocks noChangeArrowheads="1"/>
            </p:cNvSpPr>
            <p:nvPr/>
          </p:nvSpPr>
          <p:spPr bwMode="auto">
            <a:xfrm>
              <a:off x="3370263" y="2600325"/>
              <a:ext cx="6480175" cy="1517650"/>
            </a:xfrm>
            <a:prstGeom prst="rect">
              <a:avLst/>
            </a:pr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78" name="Oval 9592"/>
            <p:cNvSpPr>
              <a:spLocks noChangeArrowheads="1"/>
            </p:cNvSpPr>
            <p:nvPr/>
          </p:nvSpPr>
          <p:spPr bwMode="auto">
            <a:xfrm>
              <a:off x="1663700" y="2600325"/>
              <a:ext cx="1216025" cy="1517650"/>
            </a:xfrm>
            <a:prstGeom prst="ellipse">
              <a:avLst/>
            </a:pr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79" name="Freeform 9593"/>
            <p:cNvSpPr/>
            <p:nvPr/>
          </p:nvSpPr>
          <p:spPr bwMode="auto">
            <a:xfrm>
              <a:off x="2154238" y="1897063"/>
              <a:ext cx="1649413" cy="2719388"/>
            </a:xfrm>
            <a:custGeom>
              <a:avLst/>
              <a:gdLst>
                <a:gd name="T0" fmla="*/ 382 w 980"/>
                <a:gd name="T1" fmla="*/ 1509 h 1616"/>
                <a:gd name="T2" fmla="*/ 170 w 980"/>
                <a:gd name="T3" fmla="*/ 617 h 1616"/>
                <a:gd name="T4" fmla="*/ 937 w 980"/>
                <a:gd name="T5" fmla="*/ 114 h 1616"/>
                <a:gd name="T6" fmla="*/ 980 w 980"/>
                <a:gd name="T7" fmla="*/ 7 h 1616"/>
                <a:gd name="T8" fmla="*/ 696 w 980"/>
                <a:gd name="T9" fmla="*/ 30 h 1616"/>
                <a:gd name="T10" fmla="*/ 436 w 980"/>
                <a:gd name="T11" fmla="*/ 139 h 1616"/>
                <a:gd name="T12" fmla="*/ 220 w 980"/>
                <a:gd name="T13" fmla="*/ 324 h 1616"/>
                <a:gd name="T14" fmla="*/ 68 w 980"/>
                <a:gd name="T15" fmla="*/ 576 h 1616"/>
                <a:gd name="T16" fmla="*/ 5 w 980"/>
                <a:gd name="T17" fmla="*/ 865 h 1616"/>
                <a:gd name="T18" fmla="*/ 35 w 980"/>
                <a:gd name="T19" fmla="*/ 1149 h 1616"/>
                <a:gd name="T20" fmla="*/ 151 w 980"/>
                <a:gd name="T21" fmla="*/ 1406 h 1616"/>
                <a:gd name="T22" fmla="*/ 340 w 980"/>
                <a:gd name="T23" fmla="*/ 1616 h 1616"/>
                <a:gd name="T24" fmla="*/ 382 w 980"/>
                <a:gd name="T25" fmla="*/ 1509 h 1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0" h="1616">
                  <a:moveTo>
                    <a:pt x="382" y="1509"/>
                  </a:moveTo>
                  <a:cubicBezTo>
                    <a:pt x="130" y="1286"/>
                    <a:pt x="44" y="933"/>
                    <a:pt x="170" y="617"/>
                  </a:cubicBezTo>
                  <a:cubicBezTo>
                    <a:pt x="295" y="301"/>
                    <a:pt x="601" y="103"/>
                    <a:pt x="937" y="114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884" y="0"/>
                    <a:pt x="789" y="8"/>
                    <a:pt x="696" y="30"/>
                  </a:cubicBezTo>
                  <a:cubicBezTo>
                    <a:pt x="604" y="53"/>
                    <a:pt x="516" y="89"/>
                    <a:pt x="436" y="139"/>
                  </a:cubicBezTo>
                  <a:cubicBezTo>
                    <a:pt x="354" y="189"/>
                    <a:pt x="281" y="251"/>
                    <a:pt x="220" y="324"/>
                  </a:cubicBezTo>
                  <a:cubicBezTo>
                    <a:pt x="156" y="399"/>
                    <a:pt x="105" y="484"/>
                    <a:pt x="68" y="576"/>
                  </a:cubicBezTo>
                  <a:cubicBezTo>
                    <a:pt x="31" y="669"/>
                    <a:pt x="10" y="766"/>
                    <a:pt x="5" y="865"/>
                  </a:cubicBezTo>
                  <a:cubicBezTo>
                    <a:pt x="0" y="960"/>
                    <a:pt x="10" y="1056"/>
                    <a:pt x="35" y="1149"/>
                  </a:cubicBezTo>
                  <a:cubicBezTo>
                    <a:pt x="60" y="1240"/>
                    <a:pt x="99" y="1327"/>
                    <a:pt x="151" y="1406"/>
                  </a:cubicBezTo>
                  <a:cubicBezTo>
                    <a:pt x="203" y="1486"/>
                    <a:pt x="266" y="1556"/>
                    <a:pt x="340" y="1616"/>
                  </a:cubicBezTo>
                  <a:lnTo>
                    <a:pt x="382" y="1509"/>
                  </a:lnTo>
                  <a:close/>
                </a:path>
              </a:pathLst>
            </a:cu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80" name="Freeform 9594"/>
            <p:cNvSpPr/>
            <p:nvPr/>
          </p:nvSpPr>
          <p:spPr bwMode="auto">
            <a:xfrm>
              <a:off x="3568700" y="2243138"/>
              <a:ext cx="1647825" cy="2719388"/>
            </a:xfrm>
            <a:custGeom>
              <a:avLst/>
              <a:gdLst>
                <a:gd name="T0" fmla="*/ 42 w 980"/>
                <a:gd name="T1" fmla="*/ 1502 h 1616"/>
                <a:gd name="T2" fmla="*/ 810 w 980"/>
                <a:gd name="T3" fmla="*/ 1000 h 1616"/>
                <a:gd name="T4" fmla="*/ 597 w 980"/>
                <a:gd name="T5" fmla="*/ 108 h 1616"/>
                <a:gd name="T6" fmla="*/ 640 w 980"/>
                <a:gd name="T7" fmla="*/ 0 h 1616"/>
                <a:gd name="T8" fmla="*/ 830 w 980"/>
                <a:gd name="T9" fmla="*/ 212 h 1616"/>
                <a:gd name="T10" fmla="*/ 945 w 980"/>
                <a:gd name="T11" fmla="*/ 470 h 1616"/>
                <a:gd name="T12" fmla="*/ 975 w 980"/>
                <a:gd name="T13" fmla="*/ 752 h 1616"/>
                <a:gd name="T14" fmla="*/ 912 w 980"/>
                <a:gd name="T15" fmla="*/ 1040 h 1616"/>
                <a:gd name="T16" fmla="*/ 759 w 980"/>
                <a:gd name="T17" fmla="*/ 1293 h 1616"/>
                <a:gd name="T18" fmla="*/ 542 w 980"/>
                <a:gd name="T19" fmla="*/ 1479 h 1616"/>
                <a:gd name="T20" fmla="*/ 281 w 980"/>
                <a:gd name="T21" fmla="*/ 1587 h 1616"/>
                <a:gd name="T22" fmla="*/ 0 w 980"/>
                <a:gd name="T23" fmla="*/ 1609 h 1616"/>
                <a:gd name="T24" fmla="*/ 42 w 980"/>
                <a:gd name="T25" fmla="*/ 1502 h 1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0" h="1616">
                  <a:moveTo>
                    <a:pt x="42" y="1502"/>
                  </a:moveTo>
                  <a:cubicBezTo>
                    <a:pt x="379" y="1514"/>
                    <a:pt x="684" y="1316"/>
                    <a:pt x="810" y="1000"/>
                  </a:cubicBezTo>
                  <a:cubicBezTo>
                    <a:pt x="935" y="684"/>
                    <a:pt x="849" y="330"/>
                    <a:pt x="597" y="108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714" y="60"/>
                    <a:pt x="778" y="132"/>
                    <a:pt x="830" y="212"/>
                  </a:cubicBezTo>
                  <a:cubicBezTo>
                    <a:pt x="881" y="292"/>
                    <a:pt x="920" y="378"/>
                    <a:pt x="945" y="470"/>
                  </a:cubicBezTo>
                  <a:cubicBezTo>
                    <a:pt x="970" y="562"/>
                    <a:pt x="980" y="657"/>
                    <a:pt x="975" y="752"/>
                  </a:cubicBezTo>
                  <a:cubicBezTo>
                    <a:pt x="970" y="851"/>
                    <a:pt x="948" y="948"/>
                    <a:pt x="912" y="1040"/>
                  </a:cubicBezTo>
                  <a:cubicBezTo>
                    <a:pt x="875" y="1133"/>
                    <a:pt x="823" y="1218"/>
                    <a:pt x="759" y="1293"/>
                  </a:cubicBezTo>
                  <a:cubicBezTo>
                    <a:pt x="697" y="1366"/>
                    <a:pt x="624" y="1428"/>
                    <a:pt x="542" y="1479"/>
                  </a:cubicBezTo>
                  <a:cubicBezTo>
                    <a:pt x="461" y="1528"/>
                    <a:pt x="373" y="1564"/>
                    <a:pt x="281" y="1587"/>
                  </a:cubicBezTo>
                  <a:cubicBezTo>
                    <a:pt x="189" y="1609"/>
                    <a:pt x="94" y="1616"/>
                    <a:pt x="0" y="1609"/>
                  </a:cubicBezTo>
                  <a:lnTo>
                    <a:pt x="42" y="1502"/>
                  </a:lnTo>
                  <a:close/>
                </a:path>
              </a:pathLst>
            </a:cu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81" name="Oval 9595"/>
            <p:cNvSpPr>
              <a:spLocks noChangeArrowheads="1"/>
            </p:cNvSpPr>
            <p:nvPr/>
          </p:nvSpPr>
          <p:spPr bwMode="auto">
            <a:xfrm>
              <a:off x="2346325" y="2090738"/>
              <a:ext cx="2678113" cy="26781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82" name="Oval 9596"/>
            <p:cNvSpPr>
              <a:spLocks noChangeArrowheads="1"/>
            </p:cNvSpPr>
            <p:nvPr/>
          </p:nvSpPr>
          <p:spPr bwMode="auto">
            <a:xfrm>
              <a:off x="2543175" y="2287588"/>
              <a:ext cx="2286000" cy="2286000"/>
            </a:xfrm>
            <a:prstGeom prst="ellipse">
              <a:avLst/>
            </a:prstGeom>
            <a:solidFill>
              <a:srgbClr val="F48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83" name="Line 9597"/>
            <p:cNvSpPr>
              <a:spLocks noChangeShapeType="1"/>
            </p:cNvSpPr>
            <p:nvPr/>
          </p:nvSpPr>
          <p:spPr bwMode="auto">
            <a:xfrm>
              <a:off x="4911725" y="3429000"/>
              <a:ext cx="0" cy="0"/>
            </a:xfrm>
            <a:prstGeom prst="line">
              <a:avLst/>
            </a:prstGeom>
            <a:noFill/>
            <a:ln w="538163" cap="flat">
              <a:solidFill>
                <a:srgbClr val="FFDF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84" name="Freeform 9598"/>
            <p:cNvSpPr>
              <a:spLocks noEditPoints="1"/>
            </p:cNvSpPr>
            <p:nvPr/>
          </p:nvSpPr>
          <p:spPr bwMode="auto">
            <a:xfrm>
              <a:off x="2787650" y="2527300"/>
              <a:ext cx="1858963" cy="1849438"/>
            </a:xfrm>
            <a:custGeom>
              <a:avLst/>
              <a:gdLst>
                <a:gd name="T0" fmla="*/ 984 w 1106"/>
                <a:gd name="T1" fmla="*/ 357 h 1099"/>
                <a:gd name="T2" fmla="*/ 895 w 1106"/>
                <a:gd name="T3" fmla="*/ 51 h 1099"/>
                <a:gd name="T4" fmla="*/ 358 w 1106"/>
                <a:gd name="T5" fmla="*/ 7 h 1099"/>
                <a:gd name="T6" fmla="*/ 158 w 1106"/>
                <a:gd name="T7" fmla="*/ 317 h 1099"/>
                <a:gd name="T8" fmla="*/ 198 w 1106"/>
                <a:gd name="T9" fmla="*/ 297 h 1099"/>
                <a:gd name="T10" fmla="*/ 358 w 1106"/>
                <a:gd name="T11" fmla="*/ 48 h 1099"/>
                <a:gd name="T12" fmla="*/ 413 w 1106"/>
                <a:gd name="T13" fmla="*/ 257 h 1099"/>
                <a:gd name="T14" fmla="*/ 158 w 1106"/>
                <a:gd name="T15" fmla="*/ 338 h 1099"/>
                <a:gd name="T16" fmla="*/ 173 w 1106"/>
                <a:gd name="T17" fmla="*/ 778 h 1099"/>
                <a:gd name="T18" fmla="*/ 266 w 1106"/>
                <a:gd name="T19" fmla="*/ 1048 h 1099"/>
                <a:gd name="T20" fmla="*/ 748 w 1106"/>
                <a:gd name="T21" fmla="*/ 1055 h 1099"/>
                <a:gd name="T22" fmla="*/ 949 w 1106"/>
                <a:gd name="T23" fmla="*/ 790 h 1099"/>
                <a:gd name="T24" fmla="*/ 832 w 1106"/>
                <a:gd name="T25" fmla="*/ 991 h 1099"/>
                <a:gd name="T26" fmla="*/ 610 w 1106"/>
                <a:gd name="T27" fmla="*/ 976 h 1099"/>
                <a:gd name="T28" fmla="*/ 749 w 1106"/>
                <a:gd name="T29" fmla="*/ 841 h 1099"/>
                <a:gd name="T30" fmla="*/ 949 w 1106"/>
                <a:gd name="T31" fmla="*/ 770 h 1099"/>
                <a:gd name="T32" fmla="*/ 983 w 1106"/>
                <a:gd name="T33" fmla="*/ 360 h 1099"/>
                <a:gd name="T34" fmla="*/ 579 w 1106"/>
                <a:gd name="T35" fmla="*/ 156 h 1099"/>
                <a:gd name="T36" fmla="*/ 725 w 1106"/>
                <a:gd name="T37" fmla="*/ 242 h 1099"/>
                <a:gd name="T38" fmla="*/ 871 w 1106"/>
                <a:gd name="T39" fmla="*/ 88 h 1099"/>
                <a:gd name="T40" fmla="*/ 945 w 1106"/>
                <a:gd name="T41" fmla="*/ 336 h 1099"/>
                <a:gd name="T42" fmla="*/ 661 w 1106"/>
                <a:gd name="T43" fmla="*/ 253 h 1099"/>
                <a:gd name="T44" fmla="*/ 474 w 1106"/>
                <a:gd name="T45" fmla="*/ 251 h 1099"/>
                <a:gd name="T46" fmla="*/ 41 w 1106"/>
                <a:gd name="T47" fmla="*/ 554 h 1099"/>
                <a:gd name="T48" fmla="*/ 202 w 1106"/>
                <a:gd name="T49" fmla="*/ 361 h 1099"/>
                <a:gd name="T50" fmla="*/ 367 w 1106"/>
                <a:gd name="T51" fmla="*/ 315 h 1099"/>
                <a:gd name="T52" fmla="*/ 246 w 1106"/>
                <a:gd name="T53" fmla="*/ 521 h 1099"/>
                <a:gd name="T54" fmla="*/ 171 w 1106"/>
                <a:gd name="T55" fmla="*/ 403 h 1099"/>
                <a:gd name="T56" fmla="*/ 179 w 1106"/>
                <a:gd name="T57" fmla="*/ 735 h 1099"/>
                <a:gd name="T58" fmla="*/ 665 w 1106"/>
                <a:gd name="T59" fmla="*/ 872 h 1099"/>
                <a:gd name="T60" fmla="*/ 474 w 1106"/>
                <a:gd name="T61" fmla="*/ 878 h 1099"/>
                <a:gd name="T62" fmla="*/ 533 w 1106"/>
                <a:gd name="T63" fmla="*/ 977 h 1099"/>
                <a:gd name="T64" fmla="*/ 212 w 1106"/>
                <a:gd name="T65" fmla="*/ 812 h 1099"/>
                <a:gd name="T66" fmla="*/ 408 w 1106"/>
                <a:gd name="T67" fmla="*/ 850 h 1099"/>
                <a:gd name="T68" fmla="*/ 553 w 1106"/>
                <a:gd name="T69" fmla="*/ 860 h 1099"/>
                <a:gd name="T70" fmla="*/ 665 w 1106"/>
                <a:gd name="T71" fmla="*/ 872 h 1099"/>
                <a:gd name="T72" fmla="*/ 842 w 1106"/>
                <a:gd name="T73" fmla="*/ 714 h 1099"/>
                <a:gd name="T74" fmla="*/ 907 w 1106"/>
                <a:gd name="T75" fmla="*/ 745 h 1099"/>
                <a:gd name="T76" fmla="*/ 891 w 1106"/>
                <a:gd name="T77" fmla="*/ 528 h 1099"/>
                <a:gd name="T78" fmla="*/ 782 w 1106"/>
                <a:gd name="T79" fmla="*/ 333 h 1099"/>
                <a:gd name="T80" fmla="*/ 776 w 1106"/>
                <a:gd name="T81" fmla="*/ 396 h 1099"/>
                <a:gd name="T82" fmla="*/ 807 w 1106"/>
                <a:gd name="T83" fmla="*/ 692 h 1099"/>
                <a:gd name="T84" fmla="*/ 553 w 1106"/>
                <a:gd name="T85" fmla="*/ 819 h 1099"/>
                <a:gd name="T86" fmla="*/ 364 w 1106"/>
                <a:gd name="T87" fmla="*/ 801 h 1099"/>
                <a:gd name="T88" fmla="*/ 248 w 1106"/>
                <a:gd name="T89" fmla="*/ 630 h 1099"/>
                <a:gd name="T90" fmla="*/ 352 w 1106"/>
                <a:gd name="T91" fmla="*/ 782 h 1099"/>
                <a:gd name="T92" fmla="*/ 331 w 1106"/>
                <a:gd name="T93" fmla="*/ 686 h 1099"/>
                <a:gd name="T94" fmla="*/ 354 w 1106"/>
                <a:gd name="T95" fmla="*/ 407 h 1099"/>
                <a:gd name="T96" fmla="*/ 434 w 1106"/>
                <a:gd name="T97" fmla="*/ 296 h 1099"/>
                <a:gd name="T98" fmla="*/ 704 w 1106"/>
                <a:gd name="T99" fmla="*/ 300 h 1099"/>
                <a:gd name="T100" fmla="*/ 937 w 1106"/>
                <a:gd name="T101" fmla="*/ 379 h 1099"/>
                <a:gd name="T102" fmla="*/ 946 w 1106"/>
                <a:gd name="T103" fmla="*/ 724 h 1099"/>
                <a:gd name="T104" fmla="*/ 975 w 1106"/>
                <a:gd name="T105" fmla="*/ 404 h 1099"/>
                <a:gd name="T106" fmla="*/ 946 w 1106"/>
                <a:gd name="T107" fmla="*/ 724 h 1099"/>
                <a:gd name="T108" fmla="*/ 533 w 1106"/>
                <a:gd name="T109" fmla="*/ 621 h 1099"/>
                <a:gd name="T110" fmla="*/ 533 w 1106"/>
                <a:gd name="T111" fmla="*/ 461 h 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6" h="1099">
                  <a:moveTo>
                    <a:pt x="983" y="360"/>
                  </a:moveTo>
                  <a:cubicBezTo>
                    <a:pt x="984" y="359"/>
                    <a:pt x="984" y="358"/>
                    <a:pt x="984" y="357"/>
                  </a:cubicBezTo>
                  <a:cubicBezTo>
                    <a:pt x="986" y="341"/>
                    <a:pt x="988" y="325"/>
                    <a:pt x="989" y="310"/>
                  </a:cubicBezTo>
                  <a:cubicBezTo>
                    <a:pt x="998" y="192"/>
                    <a:pt x="967" y="97"/>
                    <a:pt x="895" y="51"/>
                  </a:cubicBezTo>
                  <a:cubicBezTo>
                    <a:pt x="813" y="0"/>
                    <a:pt x="697" y="23"/>
                    <a:pt x="580" y="103"/>
                  </a:cubicBezTo>
                  <a:cubicBezTo>
                    <a:pt x="504" y="45"/>
                    <a:pt x="427" y="7"/>
                    <a:pt x="358" y="7"/>
                  </a:cubicBezTo>
                  <a:cubicBezTo>
                    <a:pt x="318" y="7"/>
                    <a:pt x="282" y="17"/>
                    <a:pt x="251" y="37"/>
                  </a:cubicBezTo>
                  <a:cubicBezTo>
                    <a:pt x="181" y="83"/>
                    <a:pt x="147" y="195"/>
                    <a:pt x="158" y="317"/>
                  </a:cubicBezTo>
                  <a:cubicBezTo>
                    <a:pt x="158" y="317"/>
                    <a:pt x="158" y="317"/>
                    <a:pt x="158" y="317"/>
                  </a:cubicBezTo>
                  <a:cubicBezTo>
                    <a:pt x="170" y="310"/>
                    <a:pt x="184" y="303"/>
                    <a:pt x="198" y="297"/>
                  </a:cubicBezTo>
                  <a:cubicBezTo>
                    <a:pt x="193" y="200"/>
                    <a:pt x="219" y="106"/>
                    <a:pt x="274" y="71"/>
                  </a:cubicBezTo>
                  <a:cubicBezTo>
                    <a:pt x="297" y="55"/>
                    <a:pt x="326" y="48"/>
                    <a:pt x="358" y="48"/>
                  </a:cubicBezTo>
                  <a:cubicBezTo>
                    <a:pt x="415" y="48"/>
                    <a:pt x="480" y="80"/>
                    <a:pt x="545" y="129"/>
                  </a:cubicBezTo>
                  <a:cubicBezTo>
                    <a:pt x="500" y="164"/>
                    <a:pt x="455" y="207"/>
                    <a:pt x="413" y="257"/>
                  </a:cubicBezTo>
                  <a:cubicBezTo>
                    <a:pt x="332" y="268"/>
                    <a:pt x="259" y="289"/>
                    <a:pt x="198" y="317"/>
                  </a:cubicBezTo>
                  <a:cubicBezTo>
                    <a:pt x="184" y="324"/>
                    <a:pt x="170" y="331"/>
                    <a:pt x="158" y="338"/>
                  </a:cubicBezTo>
                  <a:cubicBezTo>
                    <a:pt x="60" y="393"/>
                    <a:pt x="0" y="469"/>
                    <a:pt x="0" y="554"/>
                  </a:cubicBezTo>
                  <a:cubicBezTo>
                    <a:pt x="0" y="644"/>
                    <a:pt x="66" y="723"/>
                    <a:pt x="173" y="778"/>
                  </a:cubicBezTo>
                  <a:cubicBezTo>
                    <a:pt x="173" y="783"/>
                    <a:pt x="172" y="787"/>
                    <a:pt x="172" y="791"/>
                  </a:cubicBezTo>
                  <a:cubicBezTo>
                    <a:pt x="163" y="908"/>
                    <a:pt x="194" y="1002"/>
                    <a:pt x="266" y="1048"/>
                  </a:cubicBezTo>
                  <a:cubicBezTo>
                    <a:pt x="347" y="1099"/>
                    <a:pt x="459" y="1077"/>
                    <a:pt x="573" y="1002"/>
                  </a:cubicBezTo>
                  <a:cubicBezTo>
                    <a:pt x="634" y="1036"/>
                    <a:pt x="694" y="1055"/>
                    <a:pt x="748" y="1055"/>
                  </a:cubicBezTo>
                  <a:cubicBezTo>
                    <a:pt x="788" y="1055"/>
                    <a:pt x="824" y="1045"/>
                    <a:pt x="855" y="1025"/>
                  </a:cubicBezTo>
                  <a:cubicBezTo>
                    <a:pt x="920" y="983"/>
                    <a:pt x="953" y="899"/>
                    <a:pt x="949" y="790"/>
                  </a:cubicBezTo>
                  <a:cubicBezTo>
                    <a:pt x="937" y="797"/>
                    <a:pt x="923" y="804"/>
                    <a:pt x="909" y="811"/>
                  </a:cubicBezTo>
                  <a:cubicBezTo>
                    <a:pt x="908" y="896"/>
                    <a:pt x="882" y="959"/>
                    <a:pt x="832" y="991"/>
                  </a:cubicBezTo>
                  <a:cubicBezTo>
                    <a:pt x="809" y="1006"/>
                    <a:pt x="780" y="1014"/>
                    <a:pt x="748" y="1014"/>
                  </a:cubicBezTo>
                  <a:cubicBezTo>
                    <a:pt x="705" y="1014"/>
                    <a:pt x="658" y="1001"/>
                    <a:pt x="610" y="976"/>
                  </a:cubicBezTo>
                  <a:cubicBezTo>
                    <a:pt x="651" y="944"/>
                    <a:pt x="692" y="906"/>
                    <a:pt x="732" y="861"/>
                  </a:cubicBezTo>
                  <a:cubicBezTo>
                    <a:pt x="737" y="855"/>
                    <a:pt x="743" y="848"/>
                    <a:pt x="749" y="841"/>
                  </a:cubicBezTo>
                  <a:cubicBezTo>
                    <a:pt x="808" y="829"/>
                    <a:pt x="862" y="812"/>
                    <a:pt x="909" y="790"/>
                  </a:cubicBezTo>
                  <a:cubicBezTo>
                    <a:pt x="923" y="784"/>
                    <a:pt x="937" y="777"/>
                    <a:pt x="949" y="770"/>
                  </a:cubicBezTo>
                  <a:cubicBezTo>
                    <a:pt x="1047" y="715"/>
                    <a:pt x="1106" y="639"/>
                    <a:pt x="1106" y="554"/>
                  </a:cubicBezTo>
                  <a:cubicBezTo>
                    <a:pt x="1106" y="480"/>
                    <a:pt x="1060" y="412"/>
                    <a:pt x="983" y="360"/>
                  </a:cubicBezTo>
                  <a:close/>
                  <a:moveTo>
                    <a:pt x="478" y="247"/>
                  </a:moveTo>
                  <a:cubicBezTo>
                    <a:pt x="511" y="212"/>
                    <a:pt x="545" y="181"/>
                    <a:pt x="579" y="156"/>
                  </a:cubicBezTo>
                  <a:cubicBezTo>
                    <a:pt x="607" y="179"/>
                    <a:pt x="634" y="205"/>
                    <a:pt x="661" y="233"/>
                  </a:cubicBezTo>
                  <a:cubicBezTo>
                    <a:pt x="683" y="235"/>
                    <a:pt x="704" y="238"/>
                    <a:pt x="725" y="242"/>
                  </a:cubicBezTo>
                  <a:cubicBezTo>
                    <a:pt x="689" y="201"/>
                    <a:pt x="652" y="164"/>
                    <a:pt x="614" y="131"/>
                  </a:cubicBezTo>
                  <a:cubicBezTo>
                    <a:pt x="712" y="67"/>
                    <a:pt x="806" y="47"/>
                    <a:pt x="871" y="88"/>
                  </a:cubicBezTo>
                  <a:cubicBezTo>
                    <a:pt x="927" y="124"/>
                    <a:pt x="952" y="197"/>
                    <a:pt x="948" y="291"/>
                  </a:cubicBezTo>
                  <a:cubicBezTo>
                    <a:pt x="948" y="305"/>
                    <a:pt x="946" y="320"/>
                    <a:pt x="945" y="336"/>
                  </a:cubicBezTo>
                  <a:cubicBezTo>
                    <a:pt x="884" y="302"/>
                    <a:pt x="809" y="277"/>
                    <a:pt x="725" y="262"/>
                  </a:cubicBezTo>
                  <a:cubicBezTo>
                    <a:pt x="704" y="258"/>
                    <a:pt x="683" y="255"/>
                    <a:pt x="661" y="253"/>
                  </a:cubicBezTo>
                  <a:cubicBezTo>
                    <a:pt x="626" y="249"/>
                    <a:pt x="590" y="247"/>
                    <a:pt x="553" y="247"/>
                  </a:cubicBezTo>
                  <a:cubicBezTo>
                    <a:pt x="526" y="247"/>
                    <a:pt x="500" y="249"/>
                    <a:pt x="474" y="251"/>
                  </a:cubicBezTo>
                  <a:cubicBezTo>
                    <a:pt x="476" y="249"/>
                    <a:pt x="478" y="247"/>
                    <a:pt x="478" y="247"/>
                  </a:cubicBezTo>
                  <a:close/>
                  <a:moveTo>
                    <a:pt x="41" y="554"/>
                  </a:moveTo>
                  <a:cubicBezTo>
                    <a:pt x="41" y="488"/>
                    <a:pt x="87" y="428"/>
                    <a:pt x="163" y="382"/>
                  </a:cubicBezTo>
                  <a:cubicBezTo>
                    <a:pt x="175" y="375"/>
                    <a:pt x="188" y="368"/>
                    <a:pt x="202" y="361"/>
                  </a:cubicBezTo>
                  <a:cubicBezTo>
                    <a:pt x="251" y="337"/>
                    <a:pt x="310" y="318"/>
                    <a:pt x="374" y="305"/>
                  </a:cubicBezTo>
                  <a:cubicBezTo>
                    <a:pt x="372" y="309"/>
                    <a:pt x="369" y="312"/>
                    <a:pt x="367" y="315"/>
                  </a:cubicBezTo>
                  <a:cubicBezTo>
                    <a:pt x="351" y="337"/>
                    <a:pt x="335" y="361"/>
                    <a:pt x="319" y="385"/>
                  </a:cubicBezTo>
                  <a:cubicBezTo>
                    <a:pt x="291" y="430"/>
                    <a:pt x="266" y="476"/>
                    <a:pt x="246" y="521"/>
                  </a:cubicBezTo>
                  <a:cubicBezTo>
                    <a:pt x="229" y="475"/>
                    <a:pt x="217" y="429"/>
                    <a:pt x="210" y="381"/>
                  </a:cubicBezTo>
                  <a:cubicBezTo>
                    <a:pt x="196" y="388"/>
                    <a:pt x="184" y="395"/>
                    <a:pt x="171" y="403"/>
                  </a:cubicBezTo>
                  <a:cubicBezTo>
                    <a:pt x="181" y="463"/>
                    <a:pt x="197" y="520"/>
                    <a:pt x="222" y="577"/>
                  </a:cubicBezTo>
                  <a:cubicBezTo>
                    <a:pt x="201" y="632"/>
                    <a:pt x="187" y="685"/>
                    <a:pt x="179" y="735"/>
                  </a:cubicBezTo>
                  <a:cubicBezTo>
                    <a:pt x="93" y="687"/>
                    <a:pt x="41" y="624"/>
                    <a:pt x="41" y="554"/>
                  </a:cubicBezTo>
                  <a:close/>
                  <a:moveTo>
                    <a:pt x="665" y="872"/>
                  </a:moveTo>
                  <a:cubicBezTo>
                    <a:pt x="634" y="903"/>
                    <a:pt x="602" y="930"/>
                    <a:pt x="570" y="953"/>
                  </a:cubicBezTo>
                  <a:cubicBezTo>
                    <a:pt x="538" y="932"/>
                    <a:pt x="505" y="907"/>
                    <a:pt x="474" y="878"/>
                  </a:cubicBezTo>
                  <a:cubicBezTo>
                    <a:pt x="451" y="876"/>
                    <a:pt x="430" y="874"/>
                    <a:pt x="408" y="871"/>
                  </a:cubicBezTo>
                  <a:cubicBezTo>
                    <a:pt x="449" y="913"/>
                    <a:pt x="491" y="948"/>
                    <a:pt x="533" y="977"/>
                  </a:cubicBezTo>
                  <a:cubicBezTo>
                    <a:pt x="440" y="1034"/>
                    <a:pt x="352" y="1050"/>
                    <a:pt x="290" y="1011"/>
                  </a:cubicBezTo>
                  <a:cubicBezTo>
                    <a:pt x="234" y="976"/>
                    <a:pt x="209" y="904"/>
                    <a:pt x="212" y="812"/>
                  </a:cubicBezTo>
                  <a:cubicBezTo>
                    <a:pt x="214" y="797"/>
                    <a:pt x="214" y="797"/>
                    <a:pt x="214" y="797"/>
                  </a:cubicBezTo>
                  <a:cubicBezTo>
                    <a:pt x="270" y="822"/>
                    <a:pt x="336" y="840"/>
                    <a:pt x="408" y="850"/>
                  </a:cubicBezTo>
                  <a:cubicBezTo>
                    <a:pt x="430" y="853"/>
                    <a:pt x="451" y="856"/>
                    <a:pt x="474" y="857"/>
                  </a:cubicBezTo>
                  <a:cubicBezTo>
                    <a:pt x="500" y="859"/>
                    <a:pt x="526" y="860"/>
                    <a:pt x="553" y="860"/>
                  </a:cubicBezTo>
                  <a:cubicBezTo>
                    <a:pt x="598" y="860"/>
                    <a:pt x="642" y="857"/>
                    <a:pt x="684" y="852"/>
                  </a:cubicBezTo>
                  <a:cubicBezTo>
                    <a:pt x="678" y="859"/>
                    <a:pt x="671" y="865"/>
                    <a:pt x="665" y="872"/>
                  </a:cubicBezTo>
                  <a:close/>
                  <a:moveTo>
                    <a:pt x="790" y="789"/>
                  </a:moveTo>
                  <a:cubicBezTo>
                    <a:pt x="808" y="765"/>
                    <a:pt x="825" y="741"/>
                    <a:pt x="842" y="714"/>
                  </a:cubicBezTo>
                  <a:cubicBezTo>
                    <a:pt x="858" y="689"/>
                    <a:pt x="873" y="663"/>
                    <a:pt x="886" y="637"/>
                  </a:cubicBezTo>
                  <a:cubicBezTo>
                    <a:pt x="897" y="674"/>
                    <a:pt x="904" y="710"/>
                    <a:pt x="907" y="745"/>
                  </a:cubicBezTo>
                  <a:cubicBezTo>
                    <a:pt x="872" y="763"/>
                    <a:pt x="833" y="777"/>
                    <a:pt x="790" y="789"/>
                  </a:cubicBezTo>
                  <a:close/>
                  <a:moveTo>
                    <a:pt x="891" y="528"/>
                  </a:moveTo>
                  <a:cubicBezTo>
                    <a:pt x="870" y="476"/>
                    <a:pt x="843" y="424"/>
                    <a:pt x="810" y="374"/>
                  </a:cubicBezTo>
                  <a:cubicBezTo>
                    <a:pt x="796" y="353"/>
                    <a:pt x="797" y="353"/>
                    <a:pt x="782" y="333"/>
                  </a:cubicBezTo>
                  <a:cubicBezTo>
                    <a:pt x="762" y="328"/>
                    <a:pt x="741" y="324"/>
                    <a:pt x="720" y="321"/>
                  </a:cubicBezTo>
                  <a:cubicBezTo>
                    <a:pt x="745" y="350"/>
                    <a:pt x="753" y="362"/>
                    <a:pt x="776" y="396"/>
                  </a:cubicBezTo>
                  <a:cubicBezTo>
                    <a:pt x="815" y="457"/>
                    <a:pt x="846" y="519"/>
                    <a:pt x="868" y="580"/>
                  </a:cubicBezTo>
                  <a:cubicBezTo>
                    <a:pt x="850" y="618"/>
                    <a:pt x="830" y="655"/>
                    <a:pt x="807" y="692"/>
                  </a:cubicBezTo>
                  <a:cubicBezTo>
                    <a:pt x="781" y="732"/>
                    <a:pt x="754" y="769"/>
                    <a:pt x="726" y="803"/>
                  </a:cubicBezTo>
                  <a:cubicBezTo>
                    <a:pt x="672" y="814"/>
                    <a:pt x="614" y="819"/>
                    <a:pt x="553" y="819"/>
                  </a:cubicBezTo>
                  <a:cubicBezTo>
                    <a:pt x="510" y="819"/>
                    <a:pt x="468" y="817"/>
                    <a:pt x="428" y="811"/>
                  </a:cubicBezTo>
                  <a:cubicBezTo>
                    <a:pt x="406" y="809"/>
                    <a:pt x="364" y="801"/>
                    <a:pt x="364" y="801"/>
                  </a:cubicBezTo>
                  <a:cubicBezTo>
                    <a:pt x="310" y="790"/>
                    <a:pt x="261" y="774"/>
                    <a:pt x="218" y="754"/>
                  </a:cubicBezTo>
                  <a:cubicBezTo>
                    <a:pt x="224" y="715"/>
                    <a:pt x="234" y="673"/>
                    <a:pt x="248" y="630"/>
                  </a:cubicBezTo>
                  <a:cubicBezTo>
                    <a:pt x="262" y="656"/>
                    <a:pt x="278" y="682"/>
                    <a:pt x="296" y="708"/>
                  </a:cubicBezTo>
                  <a:cubicBezTo>
                    <a:pt x="324" y="748"/>
                    <a:pt x="328" y="754"/>
                    <a:pt x="352" y="782"/>
                  </a:cubicBezTo>
                  <a:cubicBezTo>
                    <a:pt x="372" y="787"/>
                    <a:pt x="393" y="790"/>
                    <a:pt x="415" y="793"/>
                  </a:cubicBezTo>
                  <a:cubicBezTo>
                    <a:pt x="380" y="756"/>
                    <a:pt x="364" y="740"/>
                    <a:pt x="331" y="686"/>
                  </a:cubicBezTo>
                  <a:cubicBezTo>
                    <a:pt x="306" y="647"/>
                    <a:pt x="286" y="610"/>
                    <a:pt x="269" y="574"/>
                  </a:cubicBezTo>
                  <a:cubicBezTo>
                    <a:pt x="291" y="519"/>
                    <a:pt x="319" y="463"/>
                    <a:pt x="354" y="407"/>
                  </a:cubicBezTo>
                  <a:cubicBezTo>
                    <a:pt x="379" y="368"/>
                    <a:pt x="405" y="332"/>
                    <a:pt x="432" y="299"/>
                  </a:cubicBezTo>
                  <a:cubicBezTo>
                    <a:pt x="433" y="298"/>
                    <a:pt x="434" y="297"/>
                    <a:pt x="434" y="296"/>
                  </a:cubicBezTo>
                  <a:cubicBezTo>
                    <a:pt x="473" y="291"/>
                    <a:pt x="512" y="289"/>
                    <a:pt x="553" y="289"/>
                  </a:cubicBezTo>
                  <a:cubicBezTo>
                    <a:pt x="606" y="289"/>
                    <a:pt x="656" y="293"/>
                    <a:pt x="704" y="300"/>
                  </a:cubicBezTo>
                  <a:cubicBezTo>
                    <a:pt x="726" y="304"/>
                    <a:pt x="746" y="308"/>
                    <a:pt x="766" y="313"/>
                  </a:cubicBezTo>
                  <a:cubicBezTo>
                    <a:pt x="832" y="328"/>
                    <a:pt x="890" y="351"/>
                    <a:pt x="937" y="379"/>
                  </a:cubicBezTo>
                  <a:cubicBezTo>
                    <a:pt x="928" y="426"/>
                    <a:pt x="912" y="477"/>
                    <a:pt x="891" y="528"/>
                  </a:cubicBezTo>
                  <a:close/>
                  <a:moveTo>
                    <a:pt x="946" y="724"/>
                  </a:moveTo>
                  <a:cubicBezTo>
                    <a:pt x="940" y="679"/>
                    <a:pt x="929" y="631"/>
                    <a:pt x="913" y="584"/>
                  </a:cubicBezTo>
                  <a:cubicBezTo>
                    <a:pt x="941" y="522"/>
                    <a:pt x="962" y="461"/>
                    <a:pt x="975" y="404"/>
                  </a:cubicBezTo>
                  <a:cubicBezTo>
                    <a:pt x="1032" y="447"/>
                    <a:pt x="1065" y="498"/>
                    <a:pt x="1065" y="554"/>
                  </a:cubicBezTo>
                  <a:cubicBezTo>
                    <a:pt x="1065" y="619"/>
                    <a:pt x="1020" y="678"/>
                    <a:pt x="946" y="724"/>
                  </a:cubicBezTo>
                  <a:close/>
                  <a:moveTo>
                    <a:pt x="613" y="541"/>
                  </a:moveTo>
                  <a:cubicBezTo>
                    <a:pt x="613" y="586"/>
                    <a:pt x="577" y="621"/>
                    <a:pt x="533" y="621"/>
                  </a:cubicBezTo>
                  <a:cubicBezTo>
                    <a:pt x="488" y="621"/>
                    <a:pt x="452" y="586"/>
                    <a:pt x="452" y="541"/>
                  </a:cubicBezTo>
                  <a:cubicBezTo>
                    <a:pt x="452" y="497"/>
                    <a:pt x="488" y="461"/>
                    <a:pt x="533" y="461"/>
                  </a:cubicBezTo>
                  <a:cubicBezTo>
                    <a:pt x="577" y="461"/>
                    <a:pt x="613" y="497"/>
                    <a:pt x="613" y="5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126038" y="3513365"/>
            <a:ext cx="5149850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单击添加学院名称 </a:t>
            </a:r>
            <a:r>
              <a:rPr lang="en-US" altLang="zh-CN" dirty="0" smtClean="0"/>
              <a:t>/ </a:t>
            </a:r>
            <a:r>
              <a:rPr lang="zh-CN" altLang="en-US" dirty="0" smtClean="0"/>
              <a:t>专业名称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126038" y="2730755"/>
            <a:ext cx="5149850" cy="698591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毕业论文答辩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039" y="4350006"/>
            <a:ext cx="5149850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答辩人</a:t>
            </a:r>
          </a:p>
        </p:txBody>
      </p:sp>
      <p:sp>
        <p:nvSpPr>
          <p:cNvPr id="16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126039" y="4721481"/>
            <a:ext cx="5149850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指导老师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幻灯片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图片 1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6"/>
            <a:ext cx="12191999" cy="6861569"/>
          </a:xfrm>
          <a:prstGeom prst="rect">
            <a:avLst/>
          </a:prstGeom>
        </p:spPr>
      </p:pic>
      <p:sp>
        <p:nvSpPr>
          <p:cNvPr id="172" name="矩形 171"/>
          <p:cNvSpPr/>
          <p:nvPr/>
        </p:nvSpPr>
        <p:spPr>
          <a:xfrm>
            <a:off x="695325" y="1016000"/>
            <a:ext cx="10801350" cy="518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3" name="等腰三角形 172"/>
          <p:cNvSpPr/>
          <p:nvPr/>
        </p:nvSpPr>
        <p:spPr>
          <a:xfrm flipV="1">
            <a:off x="4494180" y="-43231"/>
            <a:ext cx="3203640" cy="1364286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2980267" y="1817990"/>
            <a:ext cx="6231466" cy="706513"/>
          </a:xfrm>
        </p:spPr>
        <p:txBody>
          <a:bodyPr anchor="ctr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 dirty="0"/>
              <a:t>目录 </a:t>
            </a:r>
            <a:r>
              <a:rPr lang="en-US" altLang="zh-CN" dirty="0" smtClean="0"/>
              <a:t>/CONTENT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 hasCustomPrompt="1"/>
          </p:nvPr>
        </p:nvSpPr>
        <p:spPr>
          <a:xfrm>
            <a:off x="2980267" y="2657120"/>
            <a:ext cx="6231466" cy="1737080"/>
          </a:xfrm>
          <a:noFill/>
        </p:spPr>
        <p:txBody>
          <a:bodyPr tIns="0">
            <a:normAutofit/>
          </a:bodyPr>
          <a:lstStyle>
            <a:lvl1pPr marL="342900" indent="-342900" algn="ctr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zh-CN" altLang="en-US" dirty="0"/>
              <a:t>添加目录标题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6A289-0457-41AD-B2D8-33F9BA0527DD}" type="datetime1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2980267" y="2524503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209675" y="1959712"/>
            <a:ext cx="9950219" cy="2232356"/>
            <a:chOff x="1406100" y="1897063"/>
            <a:chExt cx="13663597" cy="3065463"/>
          </a:xfrm>
        </p:grpSpPr>
        <p:sp>
          <p:nvSpPr>
            <p:cNvPr id="47" name="Rectangle 9591"/>
            <p:cNvSpPr>
              <a:spLocks noChangeArrowheads="1"/>
            </p:cNvSpPr>
            <p:nvPr/>
          </p:nvSpPr>
          <p:spPr bwMode="auto">
            <a:xfrm>
              <a:off x="1406100" y="2763672"/>
              <a:ext cx="13663597" cy="1190957"/>
            </a:xfrm>
            <a:prstGeom prst="roundRect">
              <a:avLst>
                <a:gd name="adj" fmla="val 50000"/>
              </a:avLst>
            </a:pr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9593"/>
            <p:cNvSpPr/>
            <p:nvPr/>
          </p:nvSpPr>
          <p:spPr bwMode="auto">
            <a:xfrm>
              <a:off x="2154238" y="1897063"/>
              <a:ext cx="1649413" cy="2719388"/>
            </a:xfrm>
            <a:custGeom>
              <a:avLst/>
              <a:gdLst>
                <a:gd name="T0" fmla="*/ 382 w 980"/>
                <a:gd name="T1" fmla="*/ 1509 h 1616"/>
                <a:gd name="T2" fmla="*/ 170 w 980"/>
                <a:gd name="T3" fmla="*/ 617 h 1616"/>
                <a:gd name="T4" fmla="*/ 937 w 980"/>
                <a:gd name="T5" fmla="*/ 114 h 1616"/>
                <a:gd name="T6" fmla="*/ 980 w 980"/>
                <a:gd name="T7" fmla="*/ 7 h 1616"/>
                <a:gd name="T8" fmla="*/ 696 w 980"/>
                <a:gd name="T9" fmla="*/ 30 h 1616"/>
                <a:gd name="T10" fmla="*/ 436 w 980"/>
                <a:gd name="T11" fmla="*/ 139 h 1616"/>
                <a:gd name="T12" fmla="*/ 220 w 980"/>
                <a:gd name="T13" fmla="*/ 324 h 1616"/>
                <a:gd name="T14" fmla="*/ 68 w 980"/>
                <a:gd name="T15" fmla="*/ 576 h 1616"/>
                <a:gd name="T16" fmla="*/ 5 w 980"/>
                <a:gd name="T17" fmla="*/ 865 h 1616"/>
                <a:gd name="T18" fmla="*/ 35 w 980"/>
                <a:gd name="T19" fmla="*/ 1149 h 1616"/>
                <a:gd name="T20" fmla="*/ 151 w 980"/>
                <a:gd name="T21" fmla="*/ 1406 h 1616"/>
                <a:gd name="T22" fmla="*/ 340 w 980"/>
                <a:gd name="T23" fmla="*/ 1616 h 1616"/>
                <a:gd name="T24" fmla="*/ 382 w 980"/>
                <a:gd name="T25" fmla="*/ 1509 h 1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0" h="1616">
                  <a:moveTo>
                    <a:pt x="382" y="1509"/>
                  </a:moveTo>
                  <a:cubicBezTo>
                    <a:pt x="130" y="1286"/>
                    <a:pt x="44" y="933"/>
                    <a:pt x="170" y="617"/>
                  </a:cubicBezTo>
                  <a:cubicBezTo>
                    <a:pt x="295" y="301"/>
                    <a:pt x="601" y="103"/>
                    <a:pt x="937" y="114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884" y="0"/>
                    <a:pt x="789" y="8"/>
                    <a:pt x="696" y="30"/>
                  </a:cubicBezTo>
                  <a:cubicBezTo>
                    <a:pt x="604" y="53"/>
                    <a:pt x="516" y="89"/>
                    <a:pt x="436" y="139"/>
                  </a:cubicBezTo>
                  <a:cubicBezTo>
                    <a:pt x="354" y="189"/>
                    <a:pt x="281" y="251"/>
                    <a:pt x="220" y="324"/>
                  </a:cubicBezTo>
                  <a:cubicBezTo>
                    <a:pt x="156" y="399"/>
                    <a:pt x="105" y="484"/>
                    <a:pt x="68" y="576"/>
                  </a:cubicBezTo>
                  <a:cubicBezTo>
                    <a:pt x="31" y="669"/>
                    <a:pt x="10" y="766"/>
                    <a:pt x="5" y="865"/>
                  </a:cubicBezTo>
                  <a:cubicBezTo>
                    <a:pt x="0" y="960"/>
                    <a:pt x="10" y="1056"/>
                    <a:pt x="35" y="1149"/>
                  </a:cubicBezTo>
                  <a:cubicBezTo>
                    <a:pt x="60" y="1240"/>
                    <a:pt x="99" y="1327"/>
                    <a:pt x="151" y="1406"/>
                  </a:cubicBezTo>
                  <a:cubicBezTo>
                    <a:pt x="203" y="1486"/>
                    <a:pt x="266" y="1556"/>
                    <a:pt x="340" y="1616"/>
                  </a:cubicBezTo>
                  <a:lnTo>
                    <a:pt x="382" y="1509"/>
                  </a:lnTo>
                  <a:close/>
                </a:path>
              </a:pathLst>
            </a:cu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9594"/>
            <p:cNvSpPr/>
            <p:nvPr/>
          </p:nvSpPr>
          <p:spPr bwMode="auto">
            <a:xfrm>
              <a:off x="3568700" y="2243138"/>
              <a:ext cx="1647825" cy="2719388"/>
            </a:xfrm>
            <a:custGeom>
              <a:avLst/>
              <a:gdLst>
                <a:gd name="T0" fmla="*/ 42 w 980"/>
                <a:gd name="T1" fmla="*/ 1502 h 1616"/>
                <a:gd name="T2" fmla="*/ 810 w 980"/>
                <a:gd name="T3" fmla="*/ 1000 h 1616"/>
                <a:gd name="T4" fmla="*/ 597 w 980"/>
                <a:gd name="T5" fmla="*/ 108 h 1616"/>
                <a:gd name="T6" fmla="*/ 640 w 980"/>
                <a:gd name="T7" fmla="*/ 0 h 1616"/>
                <a:gd name="T8" fmla="*/ 830 w 980"/>
                <a:gd name="T9" fmla="*/ 212 h 1616"/>
                <a:gd name="T10" fmla="*/ 945 w 980"/>
                <a:gd name="T11" fmla="*/ 470 h 1616"/>
                <a:gd name="T12" fmla="*/ 975 w 980"/>
                <a:gd name="T13" fmla="*/ 752 h 1616"/>
                <a:gd name="T14" fmla="*/ 912 w 980"/>
                <a:gd name="T15" fmla="*/ 1040 h 1616"/>
                <a:gd name="T16" fmla="*/ 759 w 980"/>
                <a:gd name="T17" fmla="*/ 1293 h 1616"/>
                <a:gd name="T18" fmla="*/ 542 w 980"/>
                <a:gd name="T19" fmla="*/ 1479 h 1616"/>
                <a:gd name="T20" fmla="*/ 281 w 980"/>
                <a:gd name="T21" fmla="*/ 1587 h 1616"/>
                <a:gd name="T22" fmla="*/ 0 w 980"/>
                <a:gd name="T23" fmla="*/ 1609 h 1616"/>
                <a:gd name="T24" fmla="*/ 42 w 980"/>
                <a:gd name="T25" fmla="*/ 1502 h 1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0" h="1616">
                  <a:moveTo>
                    <a:pt x="42" y="1502"/>
                  </a:moveTo>
                  <a:cubicBezTo>
                    <a:pt x="379" y="1514"/>
                    <a:pt x="684" y="1316"/>
                    <a:pt x="810" y="1000"/>
                  </a:cubicBezTo>
                  <a:cubicBezTo>
                    <a:pt x="935" y="684"/>
                    <a:pt x="849" y="330"/>
                    <a:pt x="597" y="108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714" y="60"/>
                    <a:pt x="778" y="132"/>
                    <a:pt x="830" y="212"/>
                  </a:cubicBezTo>
                  <a:cubicBezTo>
                    <a:pt x="881" y="292"/>
                    <a:pt x="920" y="378"/>
                    <a:pt x="945" y="470"/>
                  </a:cubicBezTo>
                  <a:cubicBezTo>
                    <a:pt x="970" y="562"/>
                    <a:pt x="980" y="657"/>
                    <a:pt x="975" y="752"/>
                  </a:cubicBezTo>
                  <a:cubicBezTo>
                    <a:pt x="970" y="851"/>
                    <a:pt x="948" y="948"/>
                    <a:pt x="912" y="1040"/>
                  </a:cubicBezTo>
                  <a:cubicBezTo>
                    <a:pt x="875" y="1133"/>
                    <a:pt x="823" y="1218"/>
                    <a:pt x="759" y="1293"/>
                  </a:cubicBezTo>
                  <a:cubicBezTo>
                    <a:pt x="697" y="1366"/>
                    <a:pt x="624" y="1428"/>
                    <a:pt x="542" y="1479"/>
                  </a:cubicBezTo>
                  <a:cubicBezTo>
                    <a:pt x="461" y="1528"/>
                    <a:pt x="373" y="1564"/>
                    <a:pt x="281" y="1587"/>
                  </a:cubicBezTo>
                  <a:cubicBezTo>
                    <a:pt x="189" y="1609"/>
                    <a:pt x="94" y="1616"/>
                    <a:pt x="0" y="1609"/>
                  </a:cubicBezTo>
                  <a:lnTo>
                    <a:pt x="42" y="1502"/>
                  </a:lnTo>
                  <a:close/>
                </a:path>
              </a:pathLst>
            </a:cu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Oval 9595"/>
            <p:cNvSpPr>
              <a:spLocks noChangeArrowheads="1"/>
            </p:cNvSpPr>
            <p:nvPr/>
          </p:nvSpPr>
          <p:spPr bwMode="auto">
            <a:xfrm>
              <a:off x="2346325" y="2090738"/>
              <a:ext cx="2678113" cy="26781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Oval 9596"/>
            <p:cNvSpPr>
              <a:spLocks noChangeArrowheads="1"/>
            </p:cNvSpPr>
            <p:nvPr/>
          </p:nvSpPr>
          <p:spPr bwMode="auto">
            <a:xfrm>
              <a:off x="2543175" y="2287588"/>
              <a:ext cx="2286000" cy="2286000"/>
            </a:xfrm>
            <a:prstGeom prst="ellipse">
              <a:avLst/>
            </a:prstGeom>
            <a:solidFill>
              <a:srgbClr val="F48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Line 9597"/>
            <p:cNvSpPr>
              <a:spLocks noChangeShapeType="1"/>
            </p:cNvSpPr>
            <p:nvPr/>
          </p:nvSpPr>
          <p:spPr bwMode="auto">
            <a:xfrm>
              <a:off x="4911725" y="3429000"/>
              <a:ext cx="0" cy="0"/>
            </a:xfrm>
            <a:prstGeom prst="line">
              <a:avLst/>
            </a:prstGeom>
            <a:noFill/>
            <a:ln w="538163" cap="flat">
              <a:solidFill>
                <a:srgbClr val="FFDF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" name="日期占位符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984534" y="2810132"/>
            <a:ext cx="5986992" cy="428625"/>
          </a:xfrm>
        </p:spPr>
        <p:txBody>
          <a:bodyPr anchor="ctr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84534" y="3556529"/>
            <a:ext cx="5986992" cy="628967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2184889" y="2336104"/>
            <a:ext cx="1356650" cy="147957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8000" b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>
          <a:xfrm>
            <a:off x="695325" y="1125538"/>
            <a:ext cx="10801350" cy="514191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9F2D-DE5C-4B51-A79D-BF2630D2A606}" type="datetime1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末尾幻灯片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图片 1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6"/>
            <a:ext cx="12191999" cy="6861569"/>
          </a:xfrm>
          <a:prstGeom prst="rect">
            <a:avLst/>
          </a:prstGeom>
        </p:spPr>
      </p:pic>
      <p:sp>
        <p:nvSpPr>
          <p:cNvPr id="204" name="平行四边形 203"/>
          <p:cNvSpPr/>
          <p:nvPr/>
        </p:nvSpPr>
        <p:spPr>
          <a:xfrm>
            <a:off x="0" y="0"/>
            <a:ext cx="4093367" cy="6858000"/>
          </a:xfrm>
          <a:prstGeom prst="parallelogram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56980" y="2781039"/>
            <a:ext cx="6052345" cy="655784"/>
          </a:xfrm>
        </p:spPr>
        <p:txBody>
          <a:bodyPr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致谢 感恩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>
          <a:xfrm>
            <a:off x="5401732" y="6959600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>
          <a:xfrm>
            <a:off x="695325" y="6959600"/>
            <a:ext cx="4114800" cy="206381"/>
          </a:xfrm>
        </p:spPr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>
          <a:xfrm>
            <a:off x="8610599" y="69596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5056980" y="3788961"/>
            <a:ext cx="6052345" cy="38338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8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defTabSz="-635" fontAlgn="auto">
              <a:spcAft>
                <a:spcPts val="0"/>
              </a:spcAft>
              <a:buClrTx/>
              <a:buSzTx/>
            </a:pPr>
            <a:r>
              <a:rPr lang="zh-CN" altLang="en-US" dirty="0" smtClean="0"/>
              <a:t>署名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600993" y="1896266"/>
            <a:ext cx="3062287" cy="3065463"/>
            <a:chOff x="4668043" y="808374"/>
            <a:chExt cx="3062287" cy="3065463"/>
          </a:xfrm>
        </p:grpSpPr>
        <p:sp>
          <p:nvSpPr>
            <p:cNvPr id="198" name="Freeform 9593"/>
            <p:cNvSpPr/>
            <p:nvPr/>
          </p:nvSpPr>
          <p:spPr bwMode="auto">
            <a:xfrm>
              <a:off x="4668043" y="808374"/>
              <a:ext cx="1649413" cy="2719388"/>
            </a:xfrm>
            <a:custGeom>
              <a:avLst/>
              <a:gdLst>
                <a:gd name="T0" fmla="*/ 382 w 980"/>
                <a:gd name="T1" fmla="*/ 1509 h 1616"/>
                <a:gd name="T2" fmla="*/ 170 w 980"/>
                <a:gd name="T3" fmla="*/ 617 h 1616"/>
                <a:gd name="T4" fmla="*/ 937 w 980"/>
                <a:gd name="T5" fmla="*/ 114 h 1616"/>
                <a:gd name="T6" fmla="*/ 980 w 980"/>
                <a:gd name="T7" fmla="*/ 7 h 1616"/>
                <a:gd name="T8" fmla="*/ 696 w 980"/>
                <a:gd name="T9" fmla="*/ 30 h 1616"/>
                <a:gd name="T10" fmla="*/ 436 w 980"/>
                <a:gd name="T11" fmla="*/ 139 h 1616"/>
                <a:gd name="T12" fmla="*/ 220 w 980"/>
                <a:gd name="T13" fmla="*/ 324 h 1616"/>
                <a:gd name="T14" fmla="*/ 68 w 980"/>
                <a:gd name="T15" fmla="*/ 576 h 1616"/>
                <a:gd name="T16" fmla="*/ 5 w 980"/>
                <a:gd name="T17" fmla="*/ 865 h 1616"/>
                <a:gd name="T18" fmla="*/ 35 w 980"/>
                <a:gd name="T19" fmla="*/ 1149 h 1616"/>
                <a:gd name="T20" fmla="*/ 151 w 980"/>
                <a:gd name="T21" fmla="*/ 1406 h 1616"/>
                <a:gd name="T22" fmla="*/ 340 w 980"/>
                <a:gd name="T23" fmla="*/ 1616 h 1616"/>
                <a:gd name="T24" fmla="*/ 382 w 980"/>
                <a:gd name="T25" fmla="*/ 1509 h 1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0" h="1616">
                  <a:moveTo>
                    <a:pt x="382" y="1509"/>
                  </a:moveTo>
                  <a:cubicBezTo>
                    <a:pt x="130" y="1286"/>
                    <a:pt x="44" y="933"/>
                    <a:pt x="170" y="617"/>
                  </a:cubicBezTo>
                  <a:cubicBezTo>
                    <a:pt x="295" y="301"/>
                    <a:pt x="601" y="103"/>
                    <a:pt x="937" y="114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884" y="0"/>
                    <a:pt x="789" y="8"/>
                    <a:pt x="696" y="30"/>
                  </a:cubicBezTo>
                  <a:cubicBezTo>
                    <a:pt x="604" y="53"/>
                    <a:pt x="516" y="89"/>
                    <a:pt x="436" y="139"/>
                  </a:cubicBezTo>
                  <a:cubicBezTo>
                    <a:pt x="354" y="189"/>
                    <a:pt x="281" y="251"/>
                    <a:pt x="220" y="324"/>
                  </a:cubicBezTo>
                  <a:cubicBezTo>
                    <a:pt x="156" y="399"/>
                    <a:pt x="105" y="484"/>
                    <a:pt x="68" y="576"/>
                  </a:cubicBezTo>
                  <a:cubicBezTo>
                    <a:pt x="31" y="669"/>
                    <a:pt x="10" y="766"/>
                    <a:pt x="5" y="865"/>
                  </a:cubicBezTo>
                  <a:cubicBezTo>
                    <a:pt x="0" y="960"/>
                    <a:pt x="10" y="1056"/>
                    <a:pt x="35" y="1149"/>
                  </a:cubicBezTo>
                  <a:cubicBezTo>
                    <a:pt x="60" y="1240"/>
                    <a:pt x="99" y="1327"/>
                    <a:pt x="151" y="1406"/>
                  </a:cubicBezTo>
                  <a:cubicBezTo>
                    <a:pt x="203" y="1486"/>
                    <a:pt x="266" y="1556"/>
                    <a:pt x="340" y="1616"/>
                  </a:cubicBezTo>
                  <a:lnTo>
                    <a:pt x="382" y="1509"/>
                  </a:lnTo>
                  <a:close/>
                </a:path>
              </a:pathLst>
            </a:cu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9594"/>
            <p:cNvSpPr/>
            <p:nvPr/>
          </p:nvSpPr>
          <p:spPr bwMode="auto">
            <a:xfrm>
              <a:off x="6082505" y="1154449"/>
              <a:ext cx="1647825" cy="2719388"/>
            </a:xfrm>
            <a:custGeom>
              <a:avLst/>
              <a:gdLst>
                <a:gd name="T0" fmla="*/ 42 w 980"/>
                <a:gd name="T1" fmla="*/ 1502 h 1616"/>
                <a:gd name="T2" fmla="*/ 810 w 980"/>
                <a:gd name="T3" fmla="*/ 1000 h 1616"/>
                <a:gd name="T4" fmla="*/ 597 w 980"/>
                <a:gd name="T5" fmla="*/ 108 h 1616"/>
                <a:gd name="T6" fmla="*/ 640 w 980"/>
                <a:gd name="T7" fmla="*/ 0 h 1616"/>
                <a:gd name="T8" fmla="*/ 830 w 980"/>
                <a:gd name="T9" fmla="*/ 212 h 1616"/>
                <a:gd name="T10" fmla="*/ 945 w 980"/>
                <a:gd name="T11" fmla="*/ 470 h 1616"/>
                <a:gd name="T12" fmla="*/ 975 w 980"/>
                <a:gd name="T13" fmla="*/ 752 h 1616"/>
                <a:gd name="T14" fmla="*/ 912 w 980"/>
                <a:gd name="T15" fmla="*/ 1040 h 1616"/>
                <a:gd name="T16" fmla="*/ 759 w 980"/>
                <a:gd name="T17" fmla="*/ 1293 h 1616"/>
                <a:gd name="T18" fmla="*/ 542 w 980"/>
                <a:gd name="T19" fmla="*/ 1479 h 1616"/>
                <a:gd name="T20" fmla="*/ 281 w 980"/>
                <a:gd name="T21" fmla="*/ 1587 h 1616"/>
                <a:gd name="T22" fmla="*/ 0 w 980"/>
                <a:gd name="T23" fmla="*/ 1609 h 1616"/>
                <a:gd name="T24" fmla="*/ 42 w 980"/>
                <a:gd name="T25" fmla="*/ 1502 h 1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0" h="1616">
                  <a:moveTo>
                    <a:pt x="42" y="1502"/>
                  </a:moveTo>
                  <a:cubicBezTo>
                    <a:pt x="379" y="1514"/>
                    <a:pt x="684" y="1316"/>
                    <a:pt x="810" y="1000"/>
                  </a:cubicBezTo>
                  <a:cubicBezTo>
                    <a:pt x="935" y="684"/>
                    <a:pt x="849" y="330"/>
                    <a:pt x="597" y="108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714" y="60"/>
                    <a:pt x="778" y="132"/>
                    <a:pt x="830" y="212"/>
                  </a:cubicBezTo>
                  <a:cubicBezTo>
                    <a:pt x="881" y="292"/>
                    <a:pt x="920" y="378"/>
                    <a:pt x="945" y="470"/>
                  </a:cubicBezTo>
                  <a:cubicBezTo>
                    <a:pt x="970" y="562"/>
                    <a:pt x="980" y="657"/>
                    <a:pt x="975" y="752"/>
                  </a:cubicBezTo>
                  <a:cubicBezTo>
                    <a:pt x="970" y="851"/>
                    <a:pt x="948" y="948"/>
                    <a:pt x="912" y="1040"/>
                  </a:cubicBezTo>
                  <a:cubicBezTo>
                    <a:pt x="875" y="1133"/>
                    <a:pt x="823" y="1218"/>
                    <a:pt x="759" y="1293"/>
                  </a:cubicBezTo>
                  <a:cubicBezTo>
                    <a:pt x="697" y="1366"/>
                    <a:pt x="624" y="1428"/>
                    <a:pt x="542" y="1479"/>
                  </a:cubicBezTo>
                  <a:cubicBezTo>
                    <a:pt x="461" y="1528"/>
                    <a:pt x="373" y="1564"/>
                    <a:pt x="281" y="1587"/>
                  </a:cubicBezTo>
                  <a:cubicBezTo>
                    <a:pt x="189" y="1609"/>
                    <a:pt x="94" y="1616"/>
                    <a:pt x="0" y="1609"/>
                  </a:cubicBezTo>
                  <a:lnTo>
                    <a:pt x="42" y="1502"/>
                  </a:lnTo>
                  <a:close/>
                </a:path>
              </a:pathLst>
            </a:cu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Oval 9595"/>
            <p:cNvSpPr>
              <a:spLocks noChangeArrowheads="1"/>
            </p:cNvSpPr>
            <p:nvPr/>
          </p:nvSpPr>
          <p:spPr bwMode="auto">
            <a:xfrm>
              <a:off x="4860130" y="1002049"/>
              <a:ext cx="2678113" cy="26781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Oval 9596"/>
            <p:cNvSpPr>
              <a:spLocks noChangeArrowheads="1"/>
            </p:cNvSpPr>
            <p:nvPr/>
          </p:nvSpPr>
          <p:spPr bwMode="auto">
            <a:xfrm>
              <a:off x="5056980" y="1198899"/>
              <a:ext cx="2286000" cy="2286000"/>
            </a:xfrm>
            <a:prstGeom prst="ellipse">
              <a:avLst/>
            </a:prstGeom>
            <a:solidFill>
              <a:srgbClr val="F48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Line 9597"/>
            <p:cNvSpPr>
              <a:spLocks noChangeShapeType="1"/>
            </p:cNvSpPr>
            <p:nvPr/>
          </p:nvSpPr>
          <p:spPr bwMode="auto">
            <a:xfrm>
              <a:off x="7425530" y="2340311"/>
              <a:ext cx="0" cy="0"/>
            </a:xfrm>
            <a:prstGeom prst="line">
              <a:avLst/>
            </a:prstGeom>
            <a:noFill/>
            <a:ln w="538163" cap="flat">
              <a:solidFill>
                <a:srgbClr val="FFDF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9598"/>
            <p:cNvSpPr>
              <a:spLocks noEditPoints="1"/>
            </p:cNvSpPr>
            <p:nvPr/>
          </p:nvSpPr>
          <p:spPr bwMode="auto">
            <a:xfrm>
              <a:off x="5301455" y="1438611"/>
              <a:ext cx="1858963" cy="1849438"/>
            </a:xfrm>
            <a:custGeom>
              <a:avLst/>
              <a:gdLst>
                <a:gd name="T0" fmla="*/ 984 w 1106"/>
                <a:gd name="T1" fmla="*/ 357 h 1099"/>
                <a:gd name="T2" fmla="*/ 895 w 1106"/>
                <a:gd name="T3" fmla="*/ 51 h 1099"/>
                <a:gd name="T4" fmla="*/ 358 w 1106"/>
                <a:gd name="T5" fmla="*/ 7 h 1099"/>
                <a:gd name="T6" fmla="*/ 158 w 1106"/>
                <a:gd name="T7" fmla="*/ 317 h 1099"/>
                <a:gd name="T8" fmla="*/ 198 w 1106"/>
                <a:gd name="T9" fmla="*/ 297 h 1099"/>
                <a:gd name="T10" fmla="*/ 358 w 1106"/>
                <a:gd name="T11" fmla="*/ 48 h 1099"/>
                <a:gd name="T12" fmla="*/ 413 w 1106"/>
                <a:gd name="T13" fmla="*/ 257 h 1099"/>
                <a:gd name="T14" fmla="*/ 158 w 1106"/>
                <a:gd name="T15" fmla="*/ 338 h 1099"/>
                <a:gd name="T16" fmla="*/ 173 w 1106"/>
                <a:gd name="T17" fmla="*/ 778 h 1099"/>
                <a:gd name="T18" fmla="*/ 266 w 1106"/>
                <a:gd name="T19" fmla="*/ 1048 h 1099"/>
                <a:gd name="T20" fmla="*/ 748 w 1106"/>
                <a:gd name="T21" fmla="*/ 1055 h 1099"/>
                <a:gd name="T22" fmla="*/ 949 w 1106"/>
                <a:gd name="T23" fmla="*/ 790 h 1099"/>
                <a:gd name="T24" fmla="*/ 832 w 1106"/>
                <a:gd name="T25" fmla="*/ 991 h 1099"/>
                <a:gd name="T26" fmla="*/ 610 w 1106"/>
                <a:gd name="T27" fmla="*/ 976 h 1099"/>
                <a:gd name="T28" fmla="*/ 749 w 1106"/>
                <a:gd name="T29" fmla="*/ 841 h 1099"/>
                <a:gd name="T30" fmla="*/ 949 w 1106"/>
                <a:gd name="T31" fmla="*/ 770 h 1099"/>
                <a:gd name="T32" fmla="*/ 983 w 1106"/>
                <a:gd name="T33" fmla="*/ 360 h 1099"/>
                <a:gd name="T34" fmla="*/ 579 w 1106"/>
                <a:gd name="T35" fmla="*/ 156 h 1099"/>
                <a:gd name="T36" fmla="*/ 725 w 1106"/>
                <a:gd name="T37" fmla="*/ 242 h 1099"/>
                <a:gd name="T38" fmla="*/ 871 w 1106"/>
                <a:gd name="T39" fmla="*/ 88 h 1099"/>
                <a:gd name="T40" fmla="*/ 945 w 1106"/>
                <a:gd name="T41" fmla="*/ 336 h 1099"/>
                <a:gd name="T42" fmla="*/ 661 w 1106"/>
                <a:gd name="T43" fmla="*/ 253 h 1099"/>
                <a:gd name="T44" fmla="*/ 474 w 1106"/>
                <a:gd name="T45" fmla="*/ 251 h 1099"/>
                <a:gd name="T46" fmla="*/ 41 w 1106"/>
                <a:gd name="T47" fmla="*/ 554 h 1099"/>
                <a:gd name="T48" fmla="*/ 202 w 1106"/>
                <a:gd name="T49" fmla="*/ 361 h 1099"/>
                <a:gd name="T50" fmla="*/ 367 w 1106"/>
                <a:gd name="T51" fmla="*/ 315 h 1099"/>
                <a:gd name="T52" fmla="*/ 246 w 1106"/>
                <a:gd name="T53" fmla="*/ 521 h 1099"/>
                <a:gd name="T54" fmla="*/ 171 w 1106"/>
                <a:gd name="T55" fmla="*/ 403 h 1099"/>
                <a:gd name="T56" fmla="*/ 179 w 1106"/>
                <a:gd name="T57" fmla="*/ 735 h 1099"/>
                <a:gd name="T58" fmla="*/ 665 w 1106"/>
                <a:gd name="T59" fmla="*/ 872 h 1099"/>
                <a:gd name="T60" fmla="*/ 474 w 1106"/>
                <a:gd name="T61" fmla="*/ 878 h 1099"/>
                <a:gd name="T62" fmla="*/ 533 w 1106"/>
                <a:gd name="T63" fmla="*/ 977 h 1099"/>
                <a:gd name="T64" fmla="*/ 212 w 1106"/>
                <a:gd name="T65" fmla="*/ 812 h 1099"/>
                <a:gd name="T66" fmla="*/ 408 w 1106"/>
                <a:gd name="T67" fmla="*/ 850 h 1099"/>
                <a:gd name="T68" fmla="*/ 553 w 1106"/>
                <a:gd name="T69" fmla="*/ 860 h 1099"/>
                <a:gd name="T70" fmla="*/ 665 w 1106"/>
                <a:gd name="T71" fmla="*/ 872 h 1099"/>
                <a:gd name="T72" fmla="*/ 842 w 1106"/>
                <a:gd name="T73" fmla="*/ 714 h 1099"/>
                <a:gd name="T74" fmla="*/ 907 w 1106"/>
                <a:gd name="T75" fmla="*/ 745 h 1099"/>
                <a:gd name="T76" fmla="*/ 891 w 1106"/>
                <a:gd name="T77" fmla="*/ 528 h 1099"/>
                <a:gd name="T78" fmla="*/ 782 w 1106"/>
                <a:gd name="T79" fmla="*/ 333 h 1099"/>
                <a:gd name="T80" fmla="*/ 776 w 1106"/>
                <a:gd name="T81" fmla="*/ 396 h 1099"/>
                <a:gd name="T82" fmla="*/ 807 w 1106"/>
                <a:gd name="T83" fmla="*/ 692 h 1099"/>
                <a:gd name="T84" fmla="*/ 553 w 1106"/>
                <a:gd name="T85" fmla="*/ 819 h 1099"/>
                <a:gd name="T86" fmla="*/ 364 w 1106"/>
                <a:gd name="T87" fmla="*/ 801 h 1099"/>
                <a:gd name="T88" fmla="*/ 248 w 1106"/>
                <a:gd name="T89" fmla="*/ 630 h 1099"/>
                <a:gd name="T90" fmla="*/ 352 w 1106"/>
                <a:gd name="T91" fmla="*/ 782 h 1099"/>
                <a:gd name="T92" fmla="*/ 331 w 1106"/>
                <a:gd name="T93" fmla="*/ 686 h 1099"/>
                <a:gd name="T94" fmla="*/ 354 w 1106"/>
                <a:gd name="T95" fmla="*/ 407 h 1099"/>
                <a:gd name="T96" fmla="*/ 434 w 1106"/>
                <a:gd name="T97" fmla="*/ 296 h 1099"/>
                <a:gd name="T98" fmla="*/ 704 w 1106"/>
                <a:gd name="T99" fmla="*/ 300 h 1099"/>
                <a:gd name="T100" fmla="*/ 937 w 1106"/>
                <a:gd name="T101" fmla="*/ 379 h 1099"/>
                <a:gd name="T102" fmla="*/ 946 w 1106"/>
                <a:gd name="T103" fmla="*/ 724 h 1099"/>
                <a:gd name="T104" fmla="*/ 975 w 1106"/>
                <a:gd name="T105" fmla="*/ 404 h 1099"/>
                <a:gd name="T106" fmla="*/ 946 w 1106"/>
                <a:gd name="T107" fmla="*/ 724 h 1099"/>
                <a:gd name="T108" fmla="*/ 533 w 1106"/>
                <a:gd name="T109" fmla="*/ 621 h 1099"/>
                <a:gd name="T110" fmla="*/ 533 w 1106"/>
                <a:gd name="T111" fmla="*/ 461 h 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6" h="1099">
                  <a:moveTo>
                    <a:pt x="983" y="360"/>
                  </a:moveTo>
                  <a:cubicBezTo>
                    <a:pt x="984" y="359"/>
                    <a:pt x="984" y="358"/>
                    <a:pt x="984" y="357"/>
                  </a:cubicBezTo>
                  <a:cubicBezTo>
                    <a:pt x="986" y="341"/>
                    <a:pt x="988" y="325"/>
                    <a:pt x="989" y="310"/>
                  </a:cubicBezTo>
                  <a:cubicBezTo>
                    <a:pt x="998" y="192"/>
                    <a:pt x="967" y="97"/>
                    <a:pt x="895" y="51"/>
                  </a:cubicBezTo>
                  <a:cubicBezTo>
                    <a:pt x="813" y="0"/>
                    <a:pt x="697" y="23"/>
                    <a:pt x="580" y="103"/>
                  </a:cubicBezTo>
                  <a:cubicBezTo>
                    <a:pt x="504" y="45"/>
                    <a:pt x="427" y="7"/>
                    <a:pt x="358" y="7"/>
                  </a:cubicBezTo>
                  <a:cubicBezTo>
                    <a:pt x="318" y="7"/>
                    <a:pt x="282" y="17"/>
                    <a:pt x="251" y="37"/>
                  </a:cubicBezTo>
                  <a:cubicBezTo>
                    <a:pt x="181" y="83"/>
                    <a:pt x="147" y="195"/>
                    <a:pt x="158" y="317"/>
                  </a:cubicBezTo>
                  <a:cubicBezTo>
                    <a:pt x="158" y="317"/>
                    <a:pt x="158" y="317"/>
                    <a:pt x="158" y="317"/>
                  </a:cubicBezTo>
                  <a:cubicBezTo>
                    <a:pt x="170" y="310"/>
                    <a:pt x="184" y="303"/>
                    <a:pt x="198" y="297"/>
                  </a:cubicBezTo>
                  <a:cubicBezTo>
                    <a:pt x="193" y="200"/>
                    <a:pt x="219" y="106"/>
                    <a:pt x="274" y="71"/>
                  </a:cubicBezTo>
                  <a:cubicBezTo>
                    <a:pt x="297" y="55"/>
                    <a:pt x="326" y="48"/>
                    <a:pt x="358" y="48"/>
                  </a:cubicBezTo>
                  <a:cubicBezTo>
                    <a:pt x="415" y="48"/>
                    <a:pt x="480" y="80"/>
                    <a:pt x="545" y="129"/>
                  </a:cubicBezTo>
                  <a:cubicBezTo>
                    <a:pt x="500" y="164"/>
                    <a:pt x="455" y="207"/>
                    <a:pt x="413" y="257"/>
                  </a:cubicBezTo>
                  <a:cubicBezTo>
                    <a:pt x="332" y="268"/>
                    <a:pt x="259" y="289"/>
                    <a:pt x="198" y="317"/>
                  </a:cubicBezTo>
                  <a:cubicBezTo>
                    <a:pt x="184" y="324"/>
                    <a:pt x="170" y="331"/>
                    <a:pt x="158" y="338"/>
                  </a:cubicBezTo>
                  <a:cubicBezTo>
                    <a:pt x="60" y="393"/>
                    <a:pt x="0" y="469"/>
                    <a:pt x="0" y="554"/>
                  </a:cubicBezTo>
                  <a:cubicBezTo>
                    <a:pt x="0" y="644"/>
                    <a:pt x="66" y="723"/>
                    <a:pt x="173" y="778"/>
                  </a:cubicBezTo>
                  <a:cubicBezTo>
                    <a:pt x="173" y="783"/>
                    <a:pt x="172" y="787"/>
                    <a:pt x="172" y="791"/>
                  </a:cubicBezTo>
                  <a:cubicBezTo>
                    <a:pt x="163" y="908"/>
                    <a:pt x="194" y="1002"/>
                    <a:pt x="266" y="1048"/>
                  </a:cubicBezTo>
                  <a:cubicBezTo>
                    <a:pt x="347" y="1099"/>
                    <a:pt x="459" y="1077"/>
                    <a:pt x="573" y="1002"/>
                  </a:cubicBezTo>
                  <a:cubicBezTo>
                    <a:pt x="634" y="1036"/>
                    <a:pt x="694" y="1055"/>
                    <a:pt x="748" y="1055"/>
                  </a:cubicBezTo>
                  <a:cubicBezTo>
                    <a:pt x="788" y="1055"/>
                    <a:pt x="824" y="1045"/>
                    <a:pt x="855" y="1025"/>
                  </a:cubicBezTo>
                  <a:cubicBezTo>
                    <a:pt x="920" y="983"/>
                    <a:pt x="953" y="899"/>
                    <a:pt x="949" y="790"/>
                  </a:cubicBezTo>
                  <a:cubicBezTo>
                    <a:pt x="937" y="797"/>
                    <a:pt x="923" y="804"/>
                    <a:pt x="909" y="811"/>
                  </a:cubicBezTo>
                  <a:cubicBezTo>
                    <a:pt x="908" y="896"/>
                    <a:pt x="882" y="959"/>
                    <a:pt x="832" y="991"/>
                  </a:cubicBezTo>
                  <a:cubicBezTo>
                    <a:pt x="809" y="1006"/>
                    <a:pt x="780" y="1014"/>
                    <a:pt x="748" y="1014"/>
                  </a:cubicBezTo>
                  <a:cubicBezTo>
                    <a:pt x="705" y="1014"/>
                    <a:pt x="658" y="1001"/>
                    <a:pt x="610" y="976"/>
                  </a:cubicBezTo>
                  <a:cubicBezTo>
                    <a:pt x="651" y="944"/>
                    <a:pt x="692" y="906"/>
                    <a:pt x="732" y="861"/>
                  </a:cubicBezTo>
                  <a:cubicBezTo>
                    <a:pt x="737" y="855"/>
                    <a:pt x="743" y="848"/>
                    <a:pt x="749" y="841"/>
                  </a:cubicBezTo>
                  <a:cubicBezTo>
                    <a:pt x="808" y="829"/>
                    <a:pt x="862" y="812"/>
                    <a:pt x="909" y="790"/>
                  </a:cubicBezTo>
                  <a:cubicBezTo>
                    <a:pt x="923" y="784"/>
                    <a:pt x="937" y="777"/>
                    <a:pt x="949" y="770"/>
                  </a:cubicBezTo>
                  <a:cubicBezTo>
                    <a:pt x="1047" y="715"/>
                    <a:pt x="1106" y="639"/>
                    <a:pt x="1106" y="554"/>
                  </a:cubicBezTo>
                  <a:cubicBezTo>
                    <a:pt x="1106" y="480"/>
                    <a:pt x="1060" y="412"/>
                    <a:pt x="983" y="360"/>
                  </a:cubicBezTo>
                  <a:close/>
                  <a:moveTo>
                    <a:pt x="478" y="247"/>
                  </a:moveTo>
                  <a:cubicBezTo>
                    <a:pt x="511" y="212"/>
                    <a:pt x="545" y="181"/>
                    <a:pt x="579" y="156"/>
                  </a:cubicBezTo>
                  <a:cubicBezTo>
                    <a:pt x="607" y="179"/>
                    <a:pt x="634" y="205"/>
                    <a:pt x="661" y="233"/>
                  </a:cubicBezTo>
                  <a:cubicBezTo>
                    <a:pt x="683" y="235"/>
                    <a:pt x="704" y="238"/>
                    <a:pt x="725" y="242"/>
                  </a:cubicBezTo>
                  <a:cubicBezTo>
                    <a:pt x="689" y="201"/>
                    <a:pt x="652" y="164"/>
                    <a:pt x="614" y="131"/>
                  </a:cubicBezTo>
                  <a:cubicBezTo>
                    <a:pt x="712" y="67"/>
                    <a:pt x="806" y="47"/>
                    <a:pt x="871" y="88"/>
                  </a:cubicBezTo>
                  <a:cubicBezTo>
                    <a:pt x="927" y="124"/>
                    <a:pt x="952" y="197"/>
                    <a:pt x="948" y="291"/>
                  </a:cubicBezTo>
                  <a:cubicBezTo>
                    <a:pt x="948" y="305"/>
                    <a:pt x="946" y="320"/>
                    <a:pt x="945" y="336"/>
                  </a:cubicBezTo>
                  <a:cubicBezTo>
                    <a:pt x="884" y="302"/>
                    <a:pt x="809" y="277"/>
                    <a:pt x="725" y="262"/>
                  </a:cubicBezTo>
                  <a:cubicBezTo>
                    <a:pt x="704" y="258"/>
                    <a:pt x="683" y="255"/>
                    <a:pt x="661" y="253"/>
                  </a:cubicBezTo>
                  <a:cubicBezTo>
                    <a:pt x="626" y="249"/>
                    <a:pt x="590" y="247"/>
                    <a:pt x="553" y="247"/>
                  </a:cubicBezTo>
                  <a:cubicBezTo>
                    <a:pt x="526" y="247"/>
                    <a:pt x="500" y="249"/>
                    <a:pt x="474" y="251"/>
                  </a:cubicBezTo>
                  <a:cubicBezTo>
                    <a:pt x="476" y="249"/>
                    <a:pt x="478" y="247"/>
                    <a:pt x="478" y="247"/>
                  </a:cubicBezTo>
                  <a:close/>
                  <a:moveTo>
                    <a:pt x="41" y="554"/>
                  </a:moveTo>
                  <a:cubicBezTo>
                    <a:pt x="41" y="488"/>
                    <a:pt x="87" y="428"/>
                    <a:pt x="163" y="382"/>
                  </a:cubicBezTo>
                  <a:cubicBezTo>
                    <a:pt x="175" y="375"/>
                    <a:pt x="188" y="368"/>
                    <a:pt x="202" y="361"/>
                  </a:cubicBezTo>
                  <a:cubicBezTo>
                    <a:pt x="251" y="337"/>
                    <a:pt x="310" y="318"/>
                    <a:pt x="374" y="305"/>
                  </a:cubicBezTo>
                  <a:cubicBezTo>
                    <a:pt x="372" y="309"/>
                    <a:pt x="369" y="312"/>
                    <a:pt x="367" y="315"/>
                  </a:cubicBezTo>
                  <a:cubicBezTo>
                    <a:pt x="351" y="337"/>
                    <a:pt x="335" y="361"/>
                    <a:pt x="319" y="385"/>
                  </a:cubicBezTo>
                  <a:cubicBezTo>
                    <a:pt x="291" y="430"/>
                    <a:pt x="266" y="476"/>
                    <a:pt x="246" y="521"/>
                  </a:cubicBezTo>
                  <a:cubicBezTo>
                    <a:pt x="229" y="475"/>
                    <a:pt x="217" y="429"/>
                    <a:pt x="210" y="381"/>
                  </a:cubicBezTo>
                  <a:cubicBezTo>
                    <a:pt x="196" y="388"/>
                    <a:pt x="184" y="395"/>
                    <a:pt x="171" y="403"/>
                  </a:cubicBezTo>
                  <a:cubicBezTo>
                    <a:pt x="181" y="463"/>
                    <a:pt x="197" y="520"/>
                    <a:pt x="222" y="577"/>
                  </a:cubicBezTo>
                  <a:cubicBezTo>
                    <a:pt x="201" y="632"/>
                    <a:pt x="187" y="685"/>
                    <a:pt x="179" y="735"/>
                  </a:cubicBezTo>
                  <a:cubicBezTo>
                    <a:pt x="93" y="687"/>
                    <a:pt x="41" y="624"/>
                    <a:pt x="41" y="554"/>
                  </a:cubicBezTo>
                  <a:close/>
                  <a:moveTo>
                    <a:pt x="665" y="872"/>
                  </a:moveTo>
                  <a:cubicBezTo>
                    <a:pt x="634" y="903"/>
                    <a:pt x="602" y="930"/>
                    <a:pt x="570" y="953"/>
                  </a:cubicBezTo>
                  <a:cubicBezTo>
                    <a:pt x="538" y="932"/>
                    <a:pt x="505" y="907"/>
                    <a:pt x="474" y="878"/>
                  </a:cubicBezTo>
                  <a:cubicBezTo>
                    <a:pt x="451" y="876"/>
                    <a:pt x="430" y="874"/>
                    <a:pt x="408" y="871"/>
                  </a:cubicBezTo>
                  <a:cubicBezTo>
                    <a:pt x="449" y="913"/>
                    <a:pt x="491" y="948"/>
                    <a:pt x="533" y="977"/>
                  </a:cubicBezTo>
                  <a:cubicBezTo>
                    <a:pt x="440" y="1034"/>
                    <a:pt x="352" y="1050"/>
                    <a:pt x="290" y="1011"/>
                  </a:cubicBezTo>
                  <a:cubicBezTo>
                    <a:pt x="234" y="976"/>
                    <a:pt x="209" y="904"/>
                    <a:pt x="212" y="812"/>
                  </a:cubicBezTo>
                  <a:cubicBezTo>
                    <a:pt x="214" y="797"/>
                    <a:pt x="214" y="797"/>
                    <a:pt x="214" y="797"/>
                  </a:cubicBezTo>
                  <a:cubicBezTo>
                    <a:pt x="270" y="822"/>
                    <a:pt x="336" y="840"/>
                    <a:pt x="408" y="850"/>
                  </a:cubicBezTo>
                  <a:cubicBezTo>
                    <a:pt x="430" y="853"/>
                    <a:pt x="451" y="856"/>
                    <a:pt x="474" y="857"/>
                  </a:cubicBezTo>
                  <a:cubicBezTo>
                    <a:pt x="500" y="859"/>
                    <a:pt x="526" y="860"/>
                    <a:pt x="553" y="860"/>
                  </a:cubicBezTo>
                  <a:cubicBezTo>
                    <a:pt x="598" y="860"/>
                    <a:pt x="642" y="857"/>
                    <a:pt x="684" y="852"/>
                  </a:cubicBezTo>
                  <a:cubicBezTo>
                    <a:pt x="678" y="859"/>
                    <a:pt x="671" y="865"/>
                    <a:pt x="665" y="872"/>
                  </a:cubicBezTo>
                  <a:close/>
                  <a:moveTo>
                    <a:pt x="790" y="789"/>
                  </a:moveTo>
                  <a:cubicBezTo>
                    <a:pt x="808" y="765"/>
                    <a:pt x="825" y="741"/>
                    <a:pt x="842" y="714"/>
                  </a:cubicBezTo>
                  <a:cubicBezTo>
                    <a:pt x="858" y="689"/>
                    <a:pt x="873" y="663"/>
                    <a:pt x="886" y="637"/>
                  </a:cubicBezTo>
                  <a:cubicBezTo>
                    <a:pt x="897" y="674"/>
                    <a:pt x="904" y="710"/>
                    <a:pt x="907" y="745"/>
                  </a:cubicBezTo>
                  <a:cubicBezTo>
                    <a:pt x="872" y="763"/>
                    <a:pt x="833" y="777"/>
                    <a:pt x="790" y="789"/>
                  </a:cubicBezTo>
                  <a:close/>
                  <a:moveTo>
                    <a:pt x="891" y="528"/>
                  </a:moveTo>
                  <a:cubicBezTo>
                    <a:pt x="870" y="476"/>
                    <a:pt x="843" y="424"/>
                    <a:pt x="810" y="374"/>
                  </a:cubicBezTo>
                  <a:cubicBezTo>
                    <a:pt x="796" y="353"/>
                    <a:pt x="797" y="353"/>
                    <a:pt x="782" y="333"/>
                  </a:cubicBezTo>
                  <a:cubicBezTo>
                    <a:pt x="762" y="328"/>
                    <a:pt x="741" y="324"/>
                    <a:pt x="720" y="321"/>
                  </a:cubicBezTo>
                  <a:cubicBezTo>
                    <a:pt x="745" y="350"/>
                    <a:pt x="753" y="362"/>
                    <a:pt x="776" y="396"/>
                  </a:cubicBezTo>
                  <a:cubicBezTo>
                    <a:pt x="815" y="457"/>
                    <a:pt x="846" y="519"/>
                    <a:pt x="868" y="580"/>
                  </a:cubicBezTo>
                  <a:cubicBezTo>
                    <a:pt x="850" y="618"/>
                    <a:pt x="830" y="655"/>
                    <a:pt x="807" y="692"/>
                  </a:cubicBezTo>
                  <a:cubicBezTo>
                    <a:pt x="781" y="732"/>
                    <a:pt x="754" y="769"/>
                    <a:pt x="726" y="803"/>
                  </a:cubicBezTo>
                  <a:cubicBezTo>
                    <a:pt x="672" y="814"/>
                    <a:pt x="614" y="819"/>
                    <a:pt x="553" y="819"/>
                  </a:cubicBezTo>
                  <a:cubicBezTo>
                    <a:pt x="510" y="819"/>
                    <a:pt x="468" y="817"/>
                    <a:pt x="428" y="811"/>
                  </a:cubicBezTo>
                  <a:cubicBezTo>
                    <a:pt x="406" y="809"/>
                    <a:pt x="364" y="801"/>
                    <a:pt x="364" y="801"/>
                  </a:cubicBezTo>
                  <a:cubicBezTo>
                    <a:pt x="310" y="790"/>
                    <a:pt x="261" y="774"/>
                    <a:pt x="218" y="754"/>
                  </a:cubicBezTo>
                  <a:cubicBezTo>
                    <a:pt x="224" y="715"/>
                    <a:pt x="234" y="673"/>
                    <a:pt x="248" y="630"/>
                  </a:cubicBezTo>
                  <a:cubicBezTo>
                    <a:pt x="262" y="656"/>
                    <a:pt x="278" y="682"/>
                    <a:pt x="296" y="708"/>
                  </a:cubicBezTo>
                  <a:cubicBezTo>
                    <a:pt x="324" y="748"/>
                    <a:pt x="328" y="754"/>
                    <a:pt x="352" y="782"/>
                  </a:cubicBezTo>
                  <a:cubicBezTo>
                    <a:pt x="372" y="787"/>
                    <a:pt x="393" y="790"/>
                    <a:pt x="415" y="793"/>
                  </a:cubicBezTo>
                  <a:cubicBezTo>
                    <a:pt x="380" y="756"/>
                    <a:pt x="364" y="740"/>
                    <a:pt x="331" y="686"/>
                  </a:cubicBezTo>
                  <a:cubicBezTo>
                    <a:pt x="306" y="647"/>
                    <a:pt x="286" y="610"/>
                    <a:pt x="269" y="574"/>
                  </a:cubicBezTo>
                  <a:cubicBezTo>
                    <a:pt x="291" y="519"/>
                    <a:pt x="319" y="463"/>
                    <a:pt x="354" y="407"/>
                  </a:cubicBezTo>
                  <a:cubicBezTo>
                    <a:pt x="379" y="368"/>
                    <a:pt x="405" y="332"/>
                    <a:pt x="432" y="299"/>
                  </a:cubicBezTo>
                  <a:cubicBezTo>
                    <a:pt x="433" y="298"/>
                    <a:pt x="434" y="297"/>
                    <a:pt x="434" y="296"/>
                  </a:cubicBezTo>
                  <a:cubicBezTo>
                    <a:pt x="473" y="291"/>
                    <a:pt x="512" y="289"/>
                    <a:pt x="553" y="289"/>
                  </a:cubicBezTo>
                  <a:cubicBezTo>
                    <a:pt x="606" y="289"/>
                    <a:pt x="656" y="293"/>
                    <a:pt x="704" y="300"/>
                  </a:cubicBezTo>
                  <a:cubicBezTo>
                    <a:pt x="726" y="304"/>
                    <a:pt x="746" y="308"/>
                    <a:pt x="766" y="313"/>
                  </a:cubicBezTo>
                  <a:cubicBezTo>
                    <a:pt x="832" y="328"/>
                    <a:pt x="890" y="351"/>
                    <a:pt x="937" y="379"/>
                  </a:cubicBezTo>
                  <a:cubicBezTo>
                    <a:pt x="928" y="426"/>
                    <a:pt x="912" y="477"/>
                    <a:pt x="891" y="528"/>
                  </a:cubicBezTo>
                  <a:close/>
                  <a:moveTo>
                    <a:pt x="946" y="724"/>
                  </a:moveTo>
                  <a:cubicBezTo>
                    <a:pt x="940" y="679"/>
                    <a:pt x="929" y="631"/>
                    <a:pt x="913" y="584"/>
                  </a:cubicBezTo>
                  <a:cubicBezTo>
                    <a:pt x="941" y="522"/>
                    <a:pt x="962" y="461"/>
                    <a:pt x="975" y="404"/>
                  </a:cubicBezTo>
                  <a:cubicBezTo>
                    <a:pt x="1032" y="447"/>
                    <a:pt x="1065" y="498"/>
                    <a:pt x="1065" y="554"/>
                  </a:cubicBezTo>
                  <a:cubicBezTo>
                    <a:pt x="1065" y="619"/>
                    <a:pt x="1020" y="678"/>
                    <a:pt x="946" y="724"/>
                  </a:cubicBezTo>
                  <a:close/>
                  <a:moveTo>
                    <a:pt x="613" y="541"/>
                  </a:moveTo>
                  <a:cubicBezTo>
                    <a:pt x="613" y="586"/>
                    <a:pt x="577" y="621"/>
                    <a:pt x="533" y="621"/>
                  </a:cubicBezTo>
                  <a:cubicBezTo>
                    <a:pt x="488" y="621"/>
                    <a:pt x="452" y="586"/>
                    <a:pt x="452" y="541"/>
                  </a:cubicBezTo>
                  <a:cubicBezTo>
                    <a:pt x="452" y="497"/>
                    <a:pt x="488" y="461"/>
                    <a:pt x="533" y="461"/>
                  </a:cubicBezTo>
                  <a:cubicBezTo>
                    <a:pt x="577" y="461"/>
                    <a:pt x="613" y="497"/>
                    <a:pt x="613" y="541"/>
                  </a:cubicBezTo>
                  <a:close/>
                </a:path>
              </a:pathLst>
            </a:cu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5056980" y="4172342"/>
            <a:ext cx="6052345" cy="38338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8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defTabSz="-635" fontAlgn="auto">
              <a:spcAft>
                <a:spcPts val="0"/>
              </a:spcAft>
              <a:buClrTx/>
              <a:buSzTx/>
            </a:pPr>
            <a:fld id="{F4D55E83-F155-41C7-844A-D9554F692228}" type="datetime2">
              <a:rPr lang="zh-CN" altLang="en-US" smtClean="0"/>
              <a:pPr marL="228600" marR="0" lvl="0" indent="-228600" defTabSz="-635" fontAlgn="auto">
                <a:spcAft>
                  <a:spcPts val="0"/>
                </a:spcAft>
                <a:buClrTx/>
                <a:buSzTx/>
              </a:pPr>
              <a:t>2017年7月5日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9F2D-DE5C-4B51-A79D-BF2630D2A606}" type="datetime1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 </a:t>
            </a:r>
            <a:r>
              <a:rPr lang="zh-CN" altLang="en-US" smtClean="0"/>
              <a:t>「 让</a:t>
            </a:r>
            <a:r>
              <a:rPr lang="en-US" altLang="zh-CN" smtClean="0"/>
              <a:t>PPT</a:t>
            </a:r>
            <a:r>
              <a:rPr lang="zh-CN" altLang="en-US" smtClean="0"/>
              <a:t>设计简单起来！」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89" name="组合 188"/>
          <p:cNvGrpSpPr/>
          <p:nvPr userDrawn="1"/>
        </p:nvGrpSpPr>
        <p:grpSpPr>
          <a:xfrm>
            <a:off x="3397519" y="1307250"/>
            <a:ext cx="5396963" cy="4614625"/>
            <a:chOff x="3397519" y="1307250"/>
            <a:chExt cx="5396963" cy="4614625"/>
          </a:xfrm>
        </p:grpSpPr>
        <p:sp>
          <p:nvSpPr>
            <p:cNvPr id="190" name="矩形 189"/>
            <p:cNvSpPr/>
            <p:nvPr userDrawn="1"/>
          </p:nvSpPr>
          <p:spPr>
            <a:xfrm>
              <a:off x="5143501" y="2240056"/>
              <a:ext cx="1905000" cy="334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050" b="0" smtClean="0">
                  <a:solidFill>
                    <a:schemeClr val="tx1"/>
                  </a:solidFill>
                  <a:latin typeface="+mn-ea"/>
                </a:rPr>
                <a:t>下载地址：</a:t>
              </a:r>
              <a:r>
                <a:rPr lang="en-US" altLang="zh-CN" sz="1050" b="0" smtClean="0">
                  <a:solidFill>
                    <a:schemeClr val="tx1"/>
                  </a:solidFill>
                  <a:latin typeface="+mn-ea"/>
                  <a:hlinkClick r:id="rId2"/>
                </a:rPr>
                <a:t>www.islide.cc</a:t>
              </a:r>
              <a:endParaRPr lang="zh-CN" altLang="en-US" sz="900" b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1" name="矩形 190"/>
            <p:cNvSpPr/>
            <p:nvPr/>
          </p:nvSpPr>
          <p:spPr>
            <a:xfrm>
              <a:off x="5143501" y="1915181"/>
              <a:ext cx="1905000" cy="3347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050" b="0" smtClean="0">
                  <a:solidFill>
                    <a:schemeClr val="tx1"/>
                  </a:solidFill>
                  <a:latin typeface="+mn-ea"/>
                </a:rPr>
                <a:t>PPT</a:t>
              </a:r>
              <a:r>
                <a:rPr lang="zh-CN" altLang="en-US" sz="1050" b="0" smtClean="0">
                  <a:solidFill>
                    <a:schemeClr val="tx1"/>
                  </a:solidFill>
                  <a:latin typeface="+mn-ea"/>
                </a:rPr>
                <a:t>“一键”美化神器</a:t>
              </a:r>
              <a:endParaRPr lang="zh-CN" altLang="en-US" sz="900" b="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92" name="组合 191"/>
            <p:cNvGrpSpPr/>
            <p:nvPr userDrawn="1"/>
          </p:nvGrpSpPr>
          <p:grpSpPr>
            <a:xfrm>
              <a:off x="5613527" y="2807632"/>
              <a:ext cx="964946" cy="1182814"/>
              <a:chOff x="5461231" y="3407734"/>
              <a:chExt cx="1269538" cy="1556176"/>
            </a:xfrm>
          </p:grpSpPr>
          <p:sp>
            <p:nvSpPr>
              <p:cNvPr id="212" name="矩形 211"/>
              <p:cNvSpPr/>
              <p:nvPr/>
            </p:nvSpPr>
            <p:spPr>
              <a:xfrm>
                <a:off x="5528377" y="4702300"/>
                <a:ext cx="113524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100" dirty="0">
                    <a:solidFill>
                      <a:sysClr val="windowText" lastClr="000000"/>
                    </a:solidFill>
                  </a:rPr>
                  <a:t>微信关注 </a:t>
                </a:r>
                <a:r>
                  <a:rPr lang="en-US" altLang="zh-CN" sz="1100" dirty="0" err="1">
                    <a:solidFill>
                      <a:sysClr val="windowText" lastClr="000000"/>
                    </a:solidFill>
                  </a:rPr>
                  <a:t>iSlide</a:t>
                </a:r>
                <a:endParaRPr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13" name="组合 212"/>
              <p:cNvGrpSpPr/>
              <p:nvPr userDrawn="1"/>
            </p:nvGrpSpPr>
            <p:grpSpPr>
              <a:xfrm>
                <a:off x="5461231" y="3407734"/>
                <a:ext cx="1269538" cy="1269538"/>
                <a:chOff x="4693655" y="1484784"/>
                <a:chExt cx="2329760" cy="2329760"/>
              </a:xfrm>
            </p:grpSpPr>
            <p:pic>
              <p:nvPicPr>
                <p:cNvPr id="214" name="图片 21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93655" y="1484784"/>
                  <a:ext cx="2329760" cy="2329760"/>
                </a:xfrm>
                <a:prstGeom prst="rect">
                  <a:avLst/>
                </a:prstGeom>
              </p:spPr>
            </p:pic>
            <p:grpSp>
              <p:nvGrpSpPr>
                <p:cNvPr id="215" name="组合 214"/>
                <p:cNvGrpSpPr/>
                <p:nvPr/>
              </p:nvGrpSpPr>
              <p:grpSpPr>
                <a:xfrm>
                  <a:off x="5497245" y="2228001"/>
                  <a:ext cx="722580" cy="722580"/>
                  <a:chOff x="5758004" y="2227152"/>
                  <a:chExt cx="724278" cy="724278"/>
                </a:xfrm>
              </p:grpSpPr>
              <p:sp>
                <p:nvSpPr>
                  <p:cNvPr id="216" name="圆角矩形 215"/>
                  <p:cNvSpPr/>
                  <p:nvPr/>
                </p:nvSpPr>
                <p:spPr>
                  <a:xfrm>
                    <a:off x="5758004" y="2227152"/>
                    <a:ext cx="724278" cy="724278"/>
                  </a:xfrm>
                  <a:prstGeom prst="roundRect">
                    <a:avLst>
                      <a:gd name="adj" fmla="val 70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7" name="圆角矩形 216"/>
                  <p:cNvSpPr/>
                  <p:nvPr/>
                </p:nvSpPr>
                <p:spPr>
                  <a:xfrm>
                    <a:off x="5804041" y="2273189"/>
                    <a:ext cx="632205" cy="632205"/>
                  </a:xfrm>
                  <a:prstGeom prst="roundRect">
                    <a:avLst>
                      <a:gd name="adj" fmla="val 10091"/>
                    </a:avLst>
                  </a:prstGeom>
                  <a:blipFill>
                    <a:blip r:embed="rId4" cstate="print"/>
                    <a:stretch>
                      <a:fillRect/>
                    </a:stretch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93" name="Group 16"/>
            <p:cNvGrpSpPr>
              <a:grpSpLocks noChangeAspect="1"/>
            </p:cNvGrpSpPr>
            <p:nvPr userDrawn="1"/>
          </p:nvGrpSpPr>
          <p:grpSpPr bwMode="auto">
            <a:xfrm>
              <a:off x="5396963" y="1307250"/>
              <a:ext cx="1398074" cy="366732"/>
              <a:chOff x="733" y="1345"/>
              <a:chExt cx="6214" cy="1630"/>
            </a:xfrm>
          </p:grpSpPr>
          <p:sp>
            <p:nvSpPr>
              <p:cNvPr id="202" name="AutoShape 15"/>
              <p:cNvSpPr>
                <a:spLocks noChangeAspect="1" noChangeArrowheads="1" noTextEdit="1"/>
              </p:cNvSpPr>
              <p:nvPr/>
            </p:nvSpPr>
            <p:spPr bwMode="auto">
              <a:xfrm>
                <a:off x="733" y="1345"/>
                <a:ext cx="6214" cy="1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17"/>
              <p:cNvSpPr/>
              <p:nvPr/>
            </p:nvSpPr>
            <p:spPr bwMode="auto">
              <a:xfrm>
                <a:off x="735" y="1345"/>
                <a:ext cx="1625" cy="1630"/>
              </a:xfrm>
              <a:custGeom>
                <a:avLst/>
                <a:gdLst>
                  <a:gd name="T0" fmla="*/ 344 w 687"/>
                  <a:gd name="T1" fmla="*/ 687 h 687"/>
                  <a:gd name="T2" fmla="*/ 344 w 687"/>
                  <a:gd name="T3" fmla="*/ 687 h 687"/>
                  <a:gd name="T4" fmla="*/ 0 w 687"/>
                  <a:gd name="T5" fmla="*/ 344 h 687"/>
                  <a:gd name="T6" fmla="*/ 0 w 687"/>
                  <a:gd name="T7" fmla="*/ 344 h 687"/>
                  <a:gd name="T8" fmla="*/ 344 w 687"/>
                  <a:gd name="T9" fmla="*/ 0 h 687"/>
                  <a:gd name="T10" fmla="*/ 344 w 687"/>
                  <a:gd name="T11" fmla="*/ 0 h 687"/>
                  <a:gd name="T12" fmla="*/ 687 w 687"/>
                  <a:gd name="T13" fmla="*/ 344 h 687"/>
                  <a:gd name="T14" fmla="*/ 687 w 687"/>
                  <a:gd name="T15" fmla="*/ 344 h 687"/>
                  <a:gd name="T16" fmla="*/ 344 w 687"/>
                  <a:gd name="T17" fmla="*/ 68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344" y="687"/>
                    </a:moveTo>
                    <a:cubicBezTo>
                      <a:pt x="344" y="687"/>
                      <a:pt x="344" y="687"/>
                      <a:pt x="344" y="687"/>
                    </a:cubicBezTo>
                    <a:cubicBezTo>
                      <a:pt x="155" y="687"/>
                      <a:pt x="0" y="533"/>
                      <a:pt x="0" y="344"/>
                    </a:cubicBezTo>
                    <a:cubicBezTo>
                      <a:pt x="0" y="344"/>
                      <a:pt x="0" y="344"/>
                      <a:pt x="0" y="344"/>
                    </a:cubicBezTo>
                    <a:cubicBezTo>
                      <a:pt x="0" y="155"/>
                      <a:pt x="155" y="0"/>
                      <a:pt x="344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533" y="0"/>
                      <a:pt x="687" y="155"/>
                      <a:pt x="687" y="344"/>
                    </a:cubicBezTo>
                    <a:cubicBezTo>
                      <a:pt x="687" y="344"/>
                      <a:pt x="687" y="344"/>
                      <a:pt x="687" y="344"/>
                    </a:cubicBezTo>
                    <a:cubicBezTo>
                      <a:pt x="687" y="533"/>
                      <a:pt x="533" y="687"/>
                      <a:pt x="344" y="6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18"/>
              <p:cNvSpPr>
                <a:spLocks noEditPoints="1"/>
              </p:cNvSpPr>
              <p:nvPr/>
            </p:nvSpPr>
            <p:spPr bwMode="auto">
              <a:xfrm>
                <a:off x="735" y="1345"/>
                <a:ext cx="1625" cy="1625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CC4B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19"/>
              <p:cNvSpPr/>
              <p:nvPr/>
            </p:nvSpPr>
            <p:spPr bwMode="auto">
              <a:xfrm>
                <a:off x="3098" y="1625"/>
                <a:ext cx="870" cy="1132"/>
              </a:xfrm>
              <a:custGeom>
                <a:avLst/>
                <a:gdLst>
                  <a:gd name="T0" fmla="*/ 320 w 368"/>
                  <a:gd name="T1" fmla="*/ 141 h 477"/>
                  <a:gd name="T2" fmla="*/ 291 w 368"/>
                  <a:gd name="T3" fmla="*/ 119 h 477"/>
                  <a:gd name="T4" fmla="*/ 263 w 368"/>
                  <a:gd name="T5" fmla="*/ 77 h 477"/>
                  <a:gd name="T6" fmla="*/ 183 w 368"/>
                  <a:gd name="T7" fmla="*/ 54 h 477"/>
                  <a:gd name="T8" fmla="*/ 106 w 368"/>
                  <a:gd name="T9" fmla="*/ 72 h 477"/>
                  <a:gd name="T10" fmla="*/ 76 w 368"/>
                  <a:gd name="T11" fmla="*/ 123 h 477"/>
                  <a:gd name="T12" fmla="*/ 99 w 368"/>
                  <a:gd name="T13" fmla="*/ 168 h 477"/>
                  <a:gd name="T14" fmla="*/ 187 w 368"/>
                  <a:gd name="T15" fmla="*/ 197 h 477"/>
                  <a:gd name="T16" fmla="*/ 280 w 368"/>
                  <a:gd name="T17" fmla="*/ 223 h 477"/>
                  <a:gd name="T18" fmla="*/ 342 w 368"/>
                  <a:gd name="T19" fmla="*/ 264 h 477"/>
                  <a:gd name="T20" fmla="*/ 368 w 368"/>
                  <a:gd name="T21" fmla="*/ 339 h 477"/>
                  <a:gd name="T22" fmla="*/ 321 w 368"/>
                  <a:gd name="T23" fmla="*/ 438 h 477"/>
                  <a:gd name="T24" fmla="*/ 197 w 368"/>
                  <a:gd name="T25" fmla="*/ 477 h 477"/>
                  <a:gd name="T26" fmla="*/ 51 w 368"/>
                  <a:gd name="T27" fmla="*/ 434 h 477"/>
                  <a:gd name="T28" fmla="*/ 4 w 368"/>
                  <a:gd name="T29" fmla="*/ 351 h 477"/>
                  <a:gd name="T30" fmla="*/ 29 w 368"/>
                  <a:gd name="T31" fmla="*/ 318 h 477"/>
                  <a:gd name="T32" fmla="*/ 32 w 368"/>
                  <a:gd name="T33" fmla="*/ 318 h 477"/>
                  <a:gd name="T34" fmla="*/ 62 w 368"/>
                  <a:gd name="T35" fmla="*/ 340 h 477"/>
                  <a:gd name="T36" fmla="*/ 101 w 368"/>
                  <a:gd name="T37" fmla="*/ 397 h 477"/>
                  <a:gd name="T38" fmla="*/ 194 w 368"/>
                  <a:gd name="T39" fmla="*/ 422 h 477"/>
                  <a:gd name="T40" fmla="*/ 277 w 368"/>
                  <a:gd name="T41" fmla="*/ 401 h 477"/>
                  <a:gd name="T42" fmla="*/ 309 w 368"/>
                  <a:gd name="T43" fmla="*/ 343 h 477"/>
                  <a:gd name="T44" fmla="*/ 276 w 368"/>
                  <a:gd name="T45" fmla="*/ 288 h 477"/>
                  <a:gd name="T46" fmla="*/ 165 w 368"/>
                  <a:gd name="T47" fmla="*/ 254 h 477"/>
                  <a:gd name="T48" fmla="*/ 53 w 368"/>
                  <a:gd name="T49" fmla="*/ 207 h 477"/>
                  <a:gd name="T50" fmla="*/ 18 w 368"/>
                  <a:gd name="T51" fmla="*/ 127 h 477"/>
                  <a:gd name="T52" fmla="*/ 62 w 368"/>
                  <a:gd name="T53" fmla="*/ 36 h 477"/>
                  <a:gd name="T54" fmla="*/ 180 w 368"/>
                  <a:gd name="T55" fmla="*/ 0 h 477"/>
                  <a:gd name="T56" fmla="*/ 304 w 368"/>
                  <a:gd name="T57" fmla="*/ 36 h 477"/>
                  <a:gd name="T58" fmla="*/ 349 w 368"/>
                  <a:gd name="T59" fmla="*/ 108 h 477"/>
                  <a:gd name="T60" fmla="*/ 324 w 368"/>
                  <a:gd name="T61" fmla="*/ 140 h 477"/>
                  <a:gd name="T62" fmla="*/ 320 w 368"/>
                  <a:gd name="T63" fmla="*/ 141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8" h="477">
                    <a:moveTo>
                      <a:pt x="320" y="141"/>
                    </a:moveTo>
                    <a:cubicBezTo>
                      <a:pt x="306" y="142"/>
                      <a:pt x="294" y="133"/>
                      <a:pt x="291" y="119"/>
                    </a:cubicBezTo>
                    <a:cubicBezTo>
                      <a:pt x="286" y="101"/>
                      <a:pt x="276" y="87"/>
                      <a:pt x="263" y="77"/>
                    </a:cubicBezTo>
                    <a:cubicBezTo>
                      <a:pt x="244" y="62"/>
                      <a:pt x="218" y="54"/>
                      <a:pt x="183" y="54"/>
                    </a:cubicBezTo>
                    <a:cubicBezTo>
                      <a:pt x="151" y="54"/>
                      <a:pt x="126" y="60"/>
                      <a:pt x="106" y="72"/>
                    </a:cubicBezTo>
                    <a:cubicBezTo>
                      <a:pt x="86" y="84"/>
                      <a:pt x="76" y="101"/>
                      <a:pt x="76" y="123"/>
                    </a:cubicBezTo>
                    <a:cubicBezTo>
                      <a:pt x="76" y="143"/>
                      <a:pt x="84" y="158"/>
                      <a:pt x="99" y="168"/>
                    </a:cubicBezTo>
                    <a:cubicBezTo>
                      <a:pt x="114" y="178"/>
                      <a:pt x="144" y="187"/>
                      <a:pt x="187" y="197"/>
                    </a:cubicBezTo>
                    <a:cubicBezTo>
                      <a:pt x="225" y="205"/>
                      <a:pt x="256" y="214"/>
                      <a:pt x="280" y="223"/>
                    </a:cubicBezTo>
                    <a:cubicBezTo>
                      <a:pt x="304" y="232"/>
                      <a:pt x="325" y="245"/>
                      <a:pt x="342" y="264"/>
                    </a:cubicBezTo>
                    <a:cubicBezTo>
                      <a:pt x="359" y="283"/>
                      <a:pt x="368" y="307"/>
                      <a:pt x="368" y="339"/>
                    </a:cubicBezTo>
                    <a:cubicBezTo>
                      <a:pt x="368" y="378"/>
                      <a:pt x="352" y="411"/>
                      <a:pt x="321" y="438"/>
                    </a:cubicBezTo>
                    <a:cubicBezTo>
                      <a:pt x="289" y="464"/>
                      <a:pt x="248" y="477"/>
                      <a:pt x="197" y="477"/>
                    </a:cubicBezTo>
                    <a:cubicBezTo>
                      <a:pt x="132" y="477"/>
                      <a:pt x="84" y="462"/>
                      <a:pt x="51" y="434"/>
                    </a:cubicBezTo>
                    <a:cubicBezTo>
                      <a:pt x="26" y="411"/>
                      <a:pt x="11" y="384"/>
                      <a:pt x="4" y="351"/>
                    </a:cubicBezTo>
                    <a:cubicBezTo>
                      <a:pt x="0" y="335"/>
                      <a:pt x="13" y="320"/>
                      <a:pt x="29" y="318"/>
                    </a:cubicBezTo>
                    <a:cubicBezTo>
                      <a:pt x="32" y="318"/>
                      <a:pt x="32" y="318"/>
                      <a:pt x="32" y="318"/>
                    </a:cubicBezTo>
                    <a:cubicBezTo>
                      <a:pt x="46" y="317"/>
                      <a:pt x="58" y="326"/>
                      <a:pt x="62" y="340"/>
                    </a:cubicBezTo>
                    <a:cubicBezTo>
                      <a:pt x="68" y="365"/>
                      <a:pt x="81" y="384"/>
                      <a:pt x="101" y="397"/>
                    </a:cubicBezTo>
                    <a:cubicBezTo>
                      <a:pt x="127" y="413"/>
                      <a:pt x="158" y="422"/>
                      <a:pt x="194" y="422"/>
                    </a:cubicBezTo>
                    <a:cubicBezTo>
                      <a:pt x="229" y="422"/>
                      <a:pt x="256" y="415"/>
                      <a:pt x="277" y="401"/>
                    </a:cubicBezTo>
                    <a:cubicBezTo>
                      <a:pt x="298" y="387"/>
                      <a:pt x="309" y="368"/>
                      <a:pt x="309" y="343"/>
                    </a:cubicBezTo>
                    <a:cubicBezTo>
                      <a:pt x="309" y="318"/>
                      <a:pt x="298" y="300"/>
                      <a:pt x="276" y="288"/>
                    </a:cubicBezTo>
                    <a:cubicBezTo>
                      <a:pt x="254" y="277"/>
                      <a:pt x="217" y="265"/>
                      <a:pt x="165" y="254"/>
                    </a:cubicBezTo>
                    <a:cubicBezTo>
                      <a:pt x="113" y="243"/>
                      <a:pt x="76" y="227"/>
                      <a:pt x="53" y="207"/>
                    </a:cubicBezTo>
                    <a:cubicBezTo>
                      <a:pt x="30" y="186"/>
                      <a:pt x="18" y="160"/>
                      <a:pt x="18" y="127"/>
                    </a:cubicBezTo>
                    <a:cubicBezTo>
                      <a:pt x="18" y="90"/>
                      <a:pt x="33" y="60"/>
                      <a:pt x="62" y="36"/>
                    </a:cubicBezTo>
                    <a:cubicBezTo>
                      <a:pt x="91" y="12"/>
                      <a:pt x="130" y="0"/>
                      <a:pt x="180" y="0"/>
                    </a:cubicBezTo>
                    <a:cubicBezTo>
                      <a:pt x="231" y="0"/>
                      <a:pt x="273" y="12"/>
                      <a:pt x="304" y="36"/>
                    </a:cubicBezTo>
                    <a:cubicBezTo>
                      <a:pt x="327" y="54"/>
                      <a:pt x="343" y="78"/>
                      <a:pt x="349" y="108"/>
                    </a:cubicBezTo>
                    <a:cubicBezTo>
                      <a:pt x="353" y="124"/>
                      <a:pt x="341" y="139"/>
                      <a:pt x="324" y="140"/>
                    </a:cubicBezTo>
                    <a:lnTo>
                      <a:pt x="320" y="141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20"/>
              <p:cNvSpPr/>
              <p:nvPr/>
            </p:nvSpPr>
            <p:spPr bwMode="auto">
              <a:xfrm>
                <a:off x="4147" y="1642"/>
                <a:ext cx="135" cy="1096"/>
              </a:xfrm>
              <a:custGeom>
                <a:avLst/>
                <a:gdLst>
                  <a:gd name="T0" fmla="*/ 29 w 57"/>
                  <a:gd name="T1" fmla="*/ 462 h 462"/>
                  <a:gd name="T2" fmla="*/ 29 w 57"/>
                  <a:gd name="T3" fmla="*/ 462 h 462"/>
                  <a:gd name="T4" fmla="*/ 0 w 57"/>
                  <a:gd name="T5" fmla="*/ 434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434 h 462"/>
                  <a:gd name="T16" fmla="*/ 29 w 57"/>
                  <a:gd name="T17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462"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21"/>
              <p:cNvSpPr>
                <a:spLocks noEditPoints="1"/>
              </p:cNvSpPr>
              <p:nvPr/>
            </p:nvSpPr>
            <p:spPr bwMode="auto">
              <a:xfrm>
                <a:off x="4488" y="1642"/>
                <a:ext cx="132" cy="1096"/>
              </a:xfrm>
              <a:custGeom>
                <a:avLst/>
                <a:gdLst>
                  <a:gd name="T0" fmla="*/ 28 w 56"/>
                  <a:gd name="T1" fmla="*/ 65 h 462"/>
                  <a:gd name="T2" fmla="*/ 28 w 56"/>
                  <a:gd name="T3" fmla="*/ 65 h 462"/>
                  <a:gd name="T4" fmla="*/ 0 w 56"/>
                  <a:gd name="T5" fmla="*/ 36 h 462"/>
                  <a:gd name="T6" fmla="*/ 0 w 56"/>
                  <a:gd name="T7" fmla="*/ 29 h 462"/>
                  <a:gd name="T8" fmla="*/ 28 w 56"/>
                  <a:gd name="T9" fmla="*/ 0 h 462"/>
                  <a:gd name="T10" fmla="*/ 28 w 56"/>
                  <a:gd name="T11" fmla="*/ 0 h 462"/>
                  <a:gd name="T12" fmla="*/ 56 w 56"/>
                  <a:gd name="T13" fmla="*/ 29 h 462"/>
                  <a:gd name="T14" fmla="*/ 56 w 56"/>
                  <a:gd name="T15" fmla="*/ 36 h 462"/>
                  <a:gd name="T16" fmla="*/ 28 w 56"/>
                  <a:gd name="T17" fmla="*/ 65 h 462"/>
                  <a:gd name="T18" fmla="*/ 28 w 56"/>
                  <a:gd name="T19" fmla="*/ 462 h 462"/>
                  <a:gd name="T20" fmla="*/ 28 w 56"/>
                  <a:gd name="T21" fmla="*/ 462 h 462"/>
                  <a:gd name="T22" fmla="*/ 0 w 56"/>
                  <a:gd name="T23" fmla="*/ 434 h 462"/>
                  <a:gd name="T24" fmla="*/ 0 w 56"/>
                  <a:gd name="T25" fmla="*/ 156 h 462"/>
                  <a:gd name="T26" fmla="*/ 28 w 56"/>
                  <a:gd name="T27" fmla="*/ 128 h 462"/>
                  <a:gd name="T28" fmla="*/ 28 w 56"/>
                  <a:gd name="T29" fmla="*/ 128 h 462"/>
                  <a:gd name="T30" fmla="*/ 56 w 56"/>
                  <a:gd name="T31" fmla="*/ 156 h 462"/>
                  <a:gd name="T32" fmla="*/ 56 w 56"/>
                  <a:gd name="T33" fmla="*/ 434 h 462"/>
                  <a:gd name="T34" fmla="*/ 28 w 56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" h="462">
                    <a:moveTo>
                      <a:pt x="28" y="65"/>
                    </a:moveTo>
                    <a:cubicBezTo>
                      <a:pt x="28" y="65"/>
                      <a:pt x="28" y="65"/>
                      <a:pt x="28" y="65"/>
                    </a:cubicBezTo>
                    <a:cubicBezTo>
                      <a:pt x="12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44" y="0"/>
                      <a:pt x="56" y="13"/>
                      <a:pt x="56" y="29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52"/>
                      <a:pt x="44" y="65"/>
                      <a:pt x="28" y="65"/>
                    </a:cubicBezTo>
                    <a:close/>
                    <a:moveTo>
                      <a:pt x="28" y="462"/>
                    </a:moveTo>
                    <a:cubicBezTo>
                      <a:pt x="28" y="462"/>
                      <a:pt x="28" y="462"/>
                      <a:pt x="28" y="462"/>
                    </a:cubicBezTo>
                    <a:cubicBezTo>
                      <a:pt x="12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2" y="128"/>
                      <a:pt x="28" y="128"/>
                    </a:cubicBezTo>
                    <a:cubicBezTo>
                      <a:pt x="28" y="128"/>
                      <a:pt x="28" y="128"/>
                      <a:pt x="28" y="128"/>
                    </a:cubicBezTo>
                    <a:cubicBezTo>
                      <a:pt x="44" y="128"/>
                      <a:pt x="56" y="141"/>
                      <a:pt x="56" y="156"/>
                    </a:cubicBezTo>
                    <a:cubicBezTo>
                      <a:pt x="56" y="434"/>
                      <a:pt x="56" y="434"/>
                      <a:pt x="56" y="434"/>
                    </a:cubicBezTo>
                    <a:cubicBezTo>
                      <a:pt x="56" y="449"/>
                      <a:pt x="44" y="462"/>
                      <a:pt x="28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22"/>
              <p:cNvSpPr>
                <a:spLocks noEditPoints="1"/>
              </p:cNvSpPr>
              <p:nvPr/>
            </p:nvSpPr>
            <p:spPr bwMode="auto">
              <a:xfrm>
                <a:off x="2800" y="1642"/>
                <a:ext cx="134" cy="1096"/>
              </a:xfrm>
              <a:custGeom>
                <a:avLst/>
                <a:gdLst>
                  <a:gd name="T0" fmla="*/ 29 w 57"/>
                  <a:gd name="T1" fmla="*/ 65 h 462"/>
                  <a:gd name="T2" fmla="*/ 29 w 57"/>
                  <a:gd name="T3" fmla="*/ 65 h 462"/>
                  <a:gd name="T4" fmla="*/ 0 w 57"/>
                  <a:gd name="T5" fmla="*/ 36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36 h 462"/>
                  <a:gd name="T16" fmla="*/ 29 w 57"/>
                  <a:gd name="T17" fmla="*/ 65 h 462"/>
                  <a:gd name="T18" fmla="*/ 29 w 57"/>
                  <a:gd name="T19" fmla="*/ 462 h 462"/>
                  <a:gd name="T20" fmla="*/ 29 w 57"/>
                  <a:gd name="T21" fmla="*/ 462 h 462"/>
                  <a:gd name="T22" fmla="*/ 0 w 57"/>
                  <a:gd name="T23" fmla="*/ 434 h 462"/>
                  <a:gd name="T24" fmla="*/ 0 w 57"/>
                  <a:gd name="T25" fmla="*/ 156 h 462"/>
                  <a:gd name="T26" fmla="*/ 29 w 57"/>
                  <a:gd name="T27" fmla="*/ 128 h 462"/>
                  <a:gd name="T28" fmla="*/ 29 w 57"/>
                  <a:gd name="T29" fmla="*/ 128 h 462"/>
                  <a:gd name="T30" fmla="*/ 57 w 57"/>
                  <a:gd name="T31" fmla="*/ 156 h 462"/>
                  <a:gd name="T32" fmla="*/ 57 w 57"/>
                  <a:gd name="T33" fmla="*/ 434 h 462"/>
                  <a:gd name="T34" fmla="*/ 29 w 57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462">
                    <a:moveTo>
                      <a:pt x="29" y="65"/>
                    </a:moveTo>
                    <a:cubicBezTo>
                      <a:pt x="29" y="65"/>
                      <a:pt x="29" y="65"/>
                      <a:pt x="29" y="65"/>
                    </a:cubicBezTo>
                    <a:cubicBezTo>
                      <a:pt x="13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57" y="52"/>
                      <a:pt x="44" y="65"/>
                      <a:pt x="29" y="65"/>
                    </a:cubicBezTo>
                    <a:close/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3" y="128"/>
                      <a:pt x="29" y="128"/>
                    </a:cubicBezTo>
                    <a:cubicBezTo>
                      <a:pt x="29" y="128"/>
                      <a:pt x="29" y="128"/>
                      <a:pt x="29" y="128"/>
                    </a:cubicBezTo>
                    <a:cubicBezTo>
                      <a:pt x="44" y="128"/>
                      <a:pt x="57" y="141"/>
                      <a:pt x="57" y="156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23"/>
              <p:cNvSpPr>
                <a:spLocks noEditPoints="1"/>
              </p:cNvSpPr>
              <p:nvPr/>
            </p:nvSpPr>
            <p:spPr bwMode="auto">
              <a:xfrm>
                <a:off x="4779" y="1642"/>
                <a:ext cx="685" cy="1115"/>
              </a:xfrm>
              <a:custGeom>
                <a:avLst/>
                <a:gdLst>
                  <a:gd name="T0" fmla="*/ 264 w 290"/>
                  <a:gd name="T1" fmla="*/ 462 h 470"/>
                  <a:gd name="T2" fmla="*/ 264 w 290"/>
                  <a:gd name="T3" fmla="*/ 462 h 470"/>
                  <a:gd name="T4" fmla="*/ 237 w 290"/>
                  <a:gd name="T5" fmla="*/ 436 h 470"/>
                  <a:gd name="T6" fmla="*/ 237 w 290"/>
                  <a:gd name="T7" fmla="*/ 420 h 470"/>
                  <a:gd name="T8" fmla="*/ 236 w 290"/>
                  <a:gd name="T9" fmla="*/ 420 h 470"/>
                  <a:gd name="T10" fmla="*/ 144 w 290"/>
                  <a:gd name="T11" fmla="*/ 470 h 470"/>
                  <a:gd name="T12" fmla="*/ 41 w 290"/>
                  <a:gd name="T13" fmla="*/ 421 h 470"/>
                  <a:gd name="T14" fmla="*/ 0 w 290"/>
                  <a:gd name="T15" fmla="*/ 295 h 470"/>
                  <a:gd name="T16" fmla="*/ 39 w 290"/>
                  <a:gd name="T17" fmla="*/ 167 h 470"/>
                  <a:gd name="T18" fmla="*/ 141 w 290"/>
                  <a:gd name="T19" fmla="*/ 120 h 470"/>
                  <a:gd name="T20" fmla="*/ 232 w 290"/>
                  <a:gd name="T21" fmla="*/ 166 h 470"/>
                  <a:gd name="T22" fmla="*/ 234 w 290"/>
                  <a:gd name="T23" fmla="*/ 166 h 470"/>
                  <a:gd name="T24" fmla="*/ 234 w 290"/>
                  <a:gd name="T25" fmla="*/ 27 h 470"/>
                  <a:gd name="T26" fmla="*/ 260 w 290"/>
                  <a:gd name="T27" fmla="*/ 0 h 470"/>
                  <a:gd name="T28" fmla="*/ 264 w 290"/>
                  <a:gd name="T29" fmla="*/ 0 h 470"/>
                  <a:gd name="T30" fmla="*/ 290 w 290"/>
                  <a:gd name="T31" fmla="*/ 27 h 470"/>
                  <a:gd name="T32" fmla="*/ 290 w 290"/>
                  <a:gd name="T33" fmla="*/ 436 h 470"/>
                  <a:gd name="T34" fmla="*/ 264 w 290"/>
                  <a:gd name="T35" fmla="*/ 462 h 470"/>
                  <a:gd name="T36" fmla="*/ 150 w 290"/>
                  <a:gd name="T37" fmla="*/ 423 h 470"/>
                  <a:gd name="T38" fmla="*/ 213 w 290"/>
                  <a:gd name="T39" fmla="*/ 393 h 470"/>
                  <a:gd name="T40" fmla="*/ 239 w 290"/>
                  <a:gd name="T41" fmla="*/ 300 h 470"/>
                  <a:gd name="T42" fmla="*/ 215 w 290"/>
                  <a:gd name="T43" fmla="*/ 203 h 470"/>
                  <a:gd name="T44" fmla="*/ 147 w 290"/>
                  <a:gd name="T45" fmla="*/ 167 h 470"/>
                  <a:gd name="T46" fmla="*/ 81 w 290"/>
                  <a:gd name="T47" fmla="*/ 202 h 470"/>
                  <a:gd name="T48" fmla="*/ 58 w 290"/>
                  <a:gd name="T49" fmla="*/ 295 h 470"/>
                  <a:gd name="T50" fmla="*/ 70 w 290"/>
                  <a:gd name="T51" fmla="*/ 366 h 470"/>
                  <a:gd name="T52" fmla="*/ 104 w 290"/>
                  <a:gd name="T53" fmla="*/ 409 h 470"/>
                  <a:gd name="T54" fmla="*/ 150 w 290"/>
                  <a:gd name="T55" fmla="*/ 423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0" h="470">
                    <a:moveTo>
                      <a:pt x="264" y="462"/>
                    </a:moveTo>
                    <a:cubicBezTo>
                      <a:pt x="264" y="462"/>
                      <a:pt x="264" y="462"/>
                      <a:pt x="264" y="462"/>
                    </a:cubicBezTo>
                    <a:cubicBezTo>
                      <a:pt x="249" y="462"/>
                      <a:pt x="237" y="450"/>
                      <a:pt x="237" y="436"/>
                    </a:cubicBezTo>
                    <a:cubicBezTo>
                      <a:pt x="237" y="420"/>
                      <a:pt x="237" y="420"/>
                      <a:pt x="237" y="420"/>
                    </a:cubicBezTo>
                    <a:cubicBezTo>
                      <a:pt x="236" y="420"/>
                      <a:pt x="236" y="420"/>
                      <a:pt x="236" y="420"/>
                    </a:cubicBezTo>
                    <a:cubicBezTo>
                      <a:pt x="216" y="453"/>
                      <a:pt x="185" y="470"/>
                      <a:pt x="144" y="470"/>
                    </a:cubicBezTo>
                    <a:cubicBezTo>
                      <a:pt x="103" y="470"/>
                      <a:pt x="69" y="454"/>
                      <a:pt x="41" y="421"/>
                    </a:cubicBezTo>
                    <a:cubicBezTo>
                      <a:pt x="14" y="389"/>
                      <a:pt x="0" y="347"/>
                      <a:pt x="0" y="295"/>
                    </a:cubicBezTo>
                    <a:cubicBezTo>
                      <a:pt x="0" y="241"/>
                      <a:pt x="13" y="199"/>
                      <a:pt x="39" y="167"/>
                    </a:cubicBezTo>
                    <a:cubicBezTo>
                      <a:pt x="65" y="136"/>
                      <a:pt x="99" y="120"/>
                      <a:pt x="141" y="120"/>
                    </a:cubicBezTo>
                    <a:cubicBezTo>
                      <a:pt x="181" y="120"/>
                      <a:pt x="212" y="136"/>
                      <a:pt x="232" y="166"/>
                    </a:cubicBezTo>
                    <a:cubicBezTo>
                      <a:pt x="234" y="166"/>
                      <a:pt x="234" y="166"/>
                      <a:pt x="234" y="166"/>
                    </a:cubicBezTo>
                    <a:cubicBezTo>
                      <a:pt x="234" y="27"/>
                      <a:pt x="234" y="27"/>
                      <a:pt x="234" y="27"/>
                    </a:cubicBezTo>
                    <a:cubicBezTo>
                      <a:pt x="234" y="12"/>
                      <a:pt x="245" y="0"/>
                      <a:pt x="260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78" y="0"/>
                      <a:pt x="290" y="12"/>
                      <a:pt x="290" y="27"/>
                    </a:cubicBezTo>
                    <a:cubicBezTo>
                      <a:pt x="290" y="436"/>
                      <a:pt x="290" y="436"/>
                      <a:pt x="290" y="436"/>
                    </a:cubicBezTo>
                    <a:cubicBezTo>
                      <a:pt x="290" y="450"/>
                      <a:pt x="278" y="462"/>
                      <a:pt x="264" y="462"/>
                    </a:cubicBezTo>
                    <a:close/>
                    <a:moveTo>
                      <a:pt x="150" y="423"/>
                    </a:moveTo>
                    <a:cubicBezTo>
                      <a:pt x="175" y="423"/>
                      <a:pt x="196" y="413"/>
                      <a:pt x="213" y="393"/>
                    </a:cubicBezTo>
                    <a:cubicBezTo>
                      <a:pt x="230" y="372"/>
                      <a:pt x="239" y="342"/>
                      <a:pt x="239" y="300"/>
                    </a:cubicBezTo>
                    <a:cubicBezTo>
                      <a:pt x="239" y="260"/>
                      <a:pt x="231" y="227"/>
                      <a:pt x="215" y="203"/>
                    </a:cubicBezTo>
                    <a:cubicBezTo>
                      <a:pt x="199" y="179"/>
                      <a:pt x="177" y="167"/>
                      <a:pt x="147" y="167"/>
                    </a:cubicBezTo>
                    <a:cubicBezTo>
                      <a:pt x="118" y="167"/>
                      <a:pt x="96" y="178"/>
                      <a:pt x="81" y="202"/>
                    </a:cubicBezTo>
                    <a:cubicBezTo>
                      <a:pt x="66" y="226"/>
                      <a:pt x="58" y="257"/>
                      <a:pt x="58" y="295"/>
                    </a:cubicBezTo>
                    <a:cubicBezTo>
                      <a:pt x="58" y="323"/>
                      <a:pt x="62" y="346"/>
                      <a:pt x="70" y="366"/>
                    </a:cubicBezTo>
                    <a:cubicBezTo>
                      <a:pt x="78" y="385"/>
                      <a:pt x="90" y="399"/>
                      <a:pt x="104" y="409"/>
                    </a:cubicBezTo>
                    <a:cubicBezTo>
                      <a:pt x="119" y="419"/>
                      <a:pt x="134" y="423"/>
                      <a:pt x="150" y="423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24"/>
              <p:cNvSpPr>
                <a:spLocks noEditPoints="1"/>
              </p:cNvSpPr>
              <p:nvPr/>
            </p:nvSpPr>
            <p:spPr bwMode="auto">
              <a:xfrm>
                <a:off x="5632" y="1926"/>
                <a:ext cx="729" cy="831"/>
              </a:xfrm>
              <a:custGeom>
                <a:avLst/>
                <a:gdLst>
                  <a:gd name="T0" fmla="*/ 280 w 308"/>
                  <a:gd name="T1" fmla="*/ 189 h 350"/>
                  <a:gd name="T2" fmla="*/ 68 w 308"/>
                  <a:gd name="T3" fmla="*/ 189 h 350"/>
                  <a:gd name="T4" fmla="*/ 59 w 308"/>
                  <a:gd name="T5" fmla="*/ 200 h 350"/>
                  <a:gd name="T6" fmla="*/ 89 w 308"/>
                  <a:gd name="T7" fmla="*/ 274 h 350"/>
                  <a:gd name="T8" fmla="*/ 160 w 308"/>
                  <a:gd name="T9" fmla="*/ 303 h 350"/>
                  <a:gd name="T10" fmla="*/ 214 w 308"/>
                  <a:gd name="T11" fmla="*/ 286 h 350"/>
                  <a:gd name="T12" fmla="*/ 239 w 308"/>
                  <a:gd name="T13" fmla="*/ 255 h 350"/>
                  <a:gd name="T14" fmla="*/ 272 w 308"/>
                  <a:gd name="T15" fmla="*/ 237 h 350"/>
                  <a:gd name="T16" fmla="*/ 272 w 308"/>
                  <a:gd name="T17" fmla="*/ 237 h 350"/>
                  <a:gd name="T18" fmla="*/ 293 w 308"/>
                  <a:gd name="T19" fmla="*/ 277 h 350"/>
                  <a:gd name="T20" fmla="*/ 254 w 308"/>
                  <a:gd name="T21" fmla="*/ 322 h 350"/>
                  <a:gd name="T22" fmla="*/ 160 w 308"/>
                  <a:gd name="T23" fmla="*/ 350 h 350"/>
                  <a:gd name="T24" fmla="*/ 42 w 308"/>
                  <a:gd name="T25" fmla="*/ 304 h 350"/>
                  <a:gd name="T26" fmla="*/ 0 w 308"/>
                  <a:gd name="T27" fmla="*/ 178 h 350"/>
                  <a:gd name="T28" fmla="*/ 41 w 308"/>
                  <a:gd name="T29" fmla="*/ 50 h 350"/>
                  <a:gd name="T30" fmla="*/ 157 w 308"/>
                  <a:gd name="T31" fmla="*/ 0 h 350"/>
                  <a:gd name="T32" fmla="*/ 227 w 308"/>
                  <a:gd name="T33" fmla="*/ 16 h 350"/>
                  <a:gd name="T34" fmla="*/ 284 w 308"/>
                  <a:gd name="T35" fmla="*/ 71 h 350"/>
                  <a:gd name="T36" fmla="*/ 307 w 308"/>
                  <a:gd name="T37" fmla="*/ 161 h 350"/>
                  <a:gd name="T38" fmla="*/ 280 w 308"/>
                  <a:gd name="T39" fmla="*/ 189 h 350"/>
                  <a:gd name="T40" fmla="*/ 245 w 308"/>
                  <a:gd name="T41" fmla="*/ 143 h 350"/>
                  <a:gd name="T42" fmla="*/ 249 w 308"/>
                  <a:gd name="T43" fmla="*/ 137 h 350"/>
                  <a:gd name="T44" fmla="*/ 218 w 308"/>
                  <a:gd name="T45" fmla="*/ 69 h 350"/>
                  <a:gd name="T46" fmla="*/ 157 w 308"/>
                  <a:gd name="T47" fmla="*/ 47 h 350"/>
                  <a:gd name="T48" fmla="*/ 91 w 308"/>
                  <a:gd name="T49" fmla="*/ 73 h 350"/>
                  <a:gd name="T50" fmla="*/ 63 w 308"/>
                  <a:gd name="T51" fmla="*/ 127 h 350"/>
                  <a:gd name="T52" fmla="*/ 75 w 308"/>
                  <a:gd name="T53" fmla="*/ 143 h 350"/>
                  <a:gd name="T54" fmla="*/ 245 w 308"/>
                  <a:gd name="T55" fmla="*/ 14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08" h="350">
                    <a:moveTo>
                      <a:pt x="280" y="189"/>
                    </a:moveTo>
                    <a:cubicBezTo>
                      <a:pt x="68" y="189"/>
                      <a:pt x="68" y="189"/>
                      <a:pt x="68" y="189"/>
                    </a:cubicBezTo>
                    <a:cubicBezTo>
                      <a:pt x="63" y="189"/>
                      <a:pt x="58" y="194"/>
                      <a:pt x="59" y="200"/>
                    </a:cubicBezTo>
                    <a:cubicBezTo>
                      <a:pt x="62" y="232"/>
                      <a:pt x="72" y="256"/>
                      <a:pt x="89" y="274"/>
                    </a:cubicBezTo>
                    <a:cubicBezTo>
                      <a:pt x="108" y="294"/>
                      <a:pt x="132" y="303"/>
                      <a:pt x="160" y="303"/>
                    </a:cubicBezTo>
                    <a:cubicBezTo>
                      <a:pt x="181" y="303"/>
                      <a:pt x="200" y="298"/>
                      <a:pt x="214" y="286"/>
                    </a:cubicBezTo>
                    <a:cubicBezTo>
                      <a:pt x="224" y="278"/>
                      <a:pt x="232" y="268"/>
                      <a:pt x="239" y="255"/>
                    </a:cubicBezTo>
                    <a:cubicBezTo>
                      <a:pt x="246" y="243"/>
                      <a:pt x="258" y="236"/>
                      <a:pt x="272" y="237"/>
                    </a:cubicBezTo>
                    <a:cubicBezTo>
                      <a:pt x="272" y="237"/>
                      <a:pt x="272" y="237"/>
                      <a:pt x="272" y="237"/>
                    </a:cubicBezTo>
                    <a:cubicBezTo>
                      <a:pt x="291" y="240"/>
                      <a:pt x="301" y="260"/>
                      <a:pt x="293" y="277"/>
                    </a:cubicBezTo>
                    <a:cubicBezTo>
                      <a:pt x="283" y="295"/>
                      <a:pt x="270" y="310"/>
                      <a:pt x="254" y="322"/>
                    </a:cubicBezTo>
                    <a:cubicBezTo>
                      <a:pt x="229" y="341"/>
                      <a:pt x="198" y="350"/>
                      <a:pt x="160" y="350"/>
                    </a:cubicBezTo>
                    <a:cubicBezTo>
                      <a:pt x="110" y="350"/>
                      <a:pt x="70" y="335"/>
                      <a:pt x="42" y="304"/>
                    </a:cubicBezTo>
                    <a:cubicBezTo>
                      <a:pt x="14" y="273"/>
                      <a:pt x="0" y="231"/>
                      <a:pt x="0" y="178"/>
                    </a:cubicBezTo>
                    <a:cubicBezTo>
                      <a:pt x="0" y="125"/>
                      <a:pt x="13" y="82"/>
                      <a:pt x="41" y="50"/>
                    </a:cubicBezTo>
                    <a:cubicBezTo>
                      <a:pt x="68" y="17"/>
                      <a:pt x="107" y="0"/>
                      <a:pt x="157" y="0"/>
                    </a:cubicBezTo>
                    <a:cubicBezTo>
                      <a:pt x="181" y="0"/>
                      <a:pt x="204" y="6"/>
                      <a:pt x="227" y="16"/>
                    </a:cubicBezTo>
                    <a:cubicBezTo>
                      <a:pt x="250" y="27"/>
                      <a:pt x="269" y="45"/>
                      <a:pt x="284" y="71"/>
                    </a:cubicBezTo>
                    <a:cubicBezTo>
                      <a:pt x="297" y="92"/>
                      <a:pt x="305" y="122"/>
                      <a:pt x="307" y="161"/>
                    </a:cubicBezTo>
                    <a:cubicBezTo>
                      <a:pt x="308" y="176"/>
                      <a:pt x="296" y="189"/>
                      <a:pt x="280" y="189"/>
                    </a:cubicBezTo>
                    <a:close/>
                    <a:moveTo>
                      <a:pt x="245" y="143"/>
                    </a:moveTo>
                    <a:cubicBezTo>
                      <a:pt x="247" y="143"/>
                      <a:pt x="250" y="140"/>
                      <a:pt x="249" y="137"/>
                    </a:cubicBezTo>
                    <a:cubicBezTo>
                      <a:pt x="246" y="106"/>
                      <a:pt x="236" y="83"/>
                      <a:pt x="218" y="69"/>
                    </a:cubicBezTo>
                    <a:cubicBezTo>
                      <a:pt x="199" y="54"/>
                      <a:pt x="179" y="47"/>
                      <a:pt x="157" y="47"/>
                    </a:cubicBezTo>
                    <a:cubicBezTo>
                      <a:pt x="130" y="47"/>
                      <a:pt x="108" y="56"/>
                      <a:pt x="91" y="73"/>
                    </a:cubicBezTo>
                    <a:cubicBezTo>
                      <a:pt x="77" y="88"/>
                      <a:pt x="68" y="106"/>
                      <a:pt x="63" y="127"/>
                    </a:cubicBezTo>
                    <a:cubicBezTo>
                      <a:pt x="62" y="135"/>
                      <a:pt x="67" y="143"/>
                      <a:pt x="75" y="143"/>
                    </a:cubicBezTo>
                    <a:lnTo>
                      <a:pt x="245" y="143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Rectangle 25"/>
              <p:cNvSpPr>
                <a:spLocks noChangeArrowheads="1"/>
              </p:cNvSpPr>
              <p:nvPr/>
            </p:nvSpPr>
            <p:spPr bwMode="auto">
              <a:xfrm>
                <a:off x="6489" y="1695"/>
                <a:ext cx="301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Plain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050" b="0" i="0" u="none" strike="noStrike" cap="none" normalizeH="0" baseline="0" dirty="0">
                    <a:ln>
                      <a:noFill/>
                    </a:ln>
                    <a:solidFill>
                      <a:srgbClr val="354A5D"/>
                    </a:solidFill>
                    <a:effectLst/>
                    <a:latin typeface="+mn-lt"/>
                    <a:ea typeface="苹方 常规" panose="020B0300000000000000" pitchFamily="34" charset="-122"/>
                  </a:rPr>
                  <a:t>TM</a:t>
                </a:r>
                <a:endParaRPr kumimoji="0" lang="zh-CN" altLang="zh-CN" sz="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</p:grpSp>
        <p:grpSp>
          <p:nvGrpSpPr>
            <p:cNvPr id="194" name="组合 193"/>
            <p:cNvGrpSpPr/>
            <p:nvPr userDrawn="1"/>
          </p:nvGrpSpPr>
          <p:grpSpPr>
            <a:xfrm>
              <a:off x="4629150" y="5364131"/>
              <a:ext cx="2828926" cy="557744"/>
              <a:chOff x="4333875" y="5726017"/>
              <a:chExt cx="3419475" cy="674176"/>
            </a:xfrm>
          </p:grpSpPr>
          <p:grpSp>
            <p:nvGrpSpPr>
              <p:cNvPr id="198" name="组合 197"/>
              <p:cNvGrpSpPr/>
              <p:nvPr/>
            </p:nvGrpSpPr>
            <p:grpSpPr>
              <a:xfrm>
                <a:off x="4493048" y="5855072"/>
                <a:ext cx="3169919" cy="420525"/>
                <a:chOff x="4493048" y="6016494"/>
                <a:chExt cx="3169919" cy="420525"/>
              </a:xfrm>
            </p:grpSpPr>
            <p:pic>
              <p:nvPicPr>
                <p:cNvPr id="200" name="图形 52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4493048" y="6016494"/>
                  <a:ext cx="1750944" cy="416066"/>
                </a:xfrm>
                <a:prstGeom prst="rect">
                  <a:avLst/>
                </a:prstGeom>
              </p:spPr>
            </p:pic>
            <p:pic>
              <p:nvPicPr>
                <p:cNvPr id="201" name="图片 200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53111" y="6047091"/>
                  <a:ext cx="1109856" cy="389928"/>
                </a:xfrm>
                <a:prstGeom prst="rect">
                  <a:avLst/>
                </a:prstGeom>
              </p:spPr>
            </p:pic>
          </p:grpSp>
          <p:sp>
            <p:nvSpPr>
              <p:cNvPr id="199" name="矩形 198">
                <a:hlinkClick r:id="rId7"/>
              </p:cNvPr>
              <p:cNvSpPr/>
              <p:nvPr/>
            </p:nvSpPr>
            <p:spPr>
              <a:xfrm>
                <a:off x="4333875" y="5726017"/>
                <a:ext cx="3419475" cy="674176"/>
              </a:xfrm>
              <a:prstGeom prst="rect">
                <a:avLst/>
              </a:prstGeom>
              <a:solidFill>
                <a:schemeClr val="accent3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95" name="直接连接符 194"/>
            <p:cNvCxnSpPr/>
            <p:nvPr userDrawn="1"/>
          </p:nvCxnSpPr>
          <p:spPr>
            <a:xfrm>
              <a:off x="3397519" y="5297456"/>
              <a:ext cx="539696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5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 userDrawn="1"/>
          </p:nvCxnSpPr>
          <p:spPr>
            <a:xfrm>
              <a:off x="3397519" y="5921875"/>
              <a:ext cx="539696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5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矩形 196"/>
            <p:cNvSpPr/>
            <p:nvPr userDrawn="1"/>
          </p:nvSpPr>
          <p:spPr>
            <a:xfrm>
              <a:off x="3397519" y="5000189"/>
              <a:ext cx="5396963" cy="257175"/>
            </a:xfrm>
            <a:prstGeom prst="rect">
              <a:avLst/>
            </a:prstGeom>
            <a:solidFill>
              <a:schemeClr val="tx1"/>
            </a:solidFill>
            <a:ln w="31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900" smtClean="0">
                  <a:solidFill>
                    <a:schemeClr val="bg1"/>
                  </a:solidFill>
                </a:rPr>
                <a:t>Designed by iSlide</a:t>
              </a:r>
              <a:r>
                <a:rPr lang="zh-CN" altLang="en-US" sz="900" smtClean="0">
                  <a:solidFill>
                    <a:schemeClr val="bg1"/>
                  </a:solidFill>
                </a:rPr>
                <a:t>™    </a:t>
              </a:r>
              <a:r>
                <a:rPr lang="en-US" altLang="zh-CN" sz="900" smtClean="0">
                  <a:solidFill>
                    <a:schemeClr val="bg1"/>
                  </a:solidFill>
                </a:rPr>
                <a:t>|  </a:t>
              </a:r>
              <a:r>
                <a:rPr lang="zh-CN" altLang="en-US" sz="900" smtClean="0">
                  <a:solidFill>
                    <a:schemeClr val="bg1"/>
                  </a:solidFill>
                </a:rPr>
                <a:t>转载需署名</a:t>
              </a:r>
              <a:r>
                <a:rPr lang="en-US" altLang="zh-CN" sz="900" smtClean="0">
                  <a:solidFill>
                    <a:schemeClr val="bg1"/>
                  </a:solidFill>
                </a:rPr>
                <a:t>-</a:t>
              </a:r>
              <a:r>
                <a:rPr lang="zh-CN" altLang="en-US" sz="900" smtClean="0">
                  <a:solidFill>
                    <a:schemeClr val="bg1"/>
                  </a:solidFill>
                </a:rPr>
                <a:t>非商业性使用</a:t>
              </a:r>
              <a:r>
                <a:rPr lang="en-US" altLang="zh-CN" sz="900" smtClean="0">
                  <a:solidFill>
                    <a:schemeClr val="bg1"/>
                  </a:solidFill>
                </a:rPr>
                <a:t>-</a:t>
              </a:r>
              <a:r>
                <a:rPr lang="zh-CN" altLang="en-US" sz="900" smtClean="0">
                  <a:solidFill>
                    <a:schemeClr val="bg1"/>
                  </a:solidFill>
                </a:rPr>
                <a:t>相同方式共享 </a:t>
              </a:r>
              <a:r>
                <a:rPr lang="en-US" altLang="zh-CN" sz="900" smtClean="0">
                  <a:solidFill>
                    <a:schemeClr val="bg1"/>
                  </a:solidFill>
                </a:rPr>
                <a:t>3.0 </a:t>
              </a:r>
              <a:r>
                <a:rPr lang="zh-CN" altLang="en-US" sz="900" smtClean="0">
                  <a:solidFill>
                    <a:schemeClr val="bg1"/>
                  </a:solidFill>
                </a:rPr>
                <a:t>中国大陆 </a:t>
              </a:r>
              <a:r>
                <a:rPr lang="en-US" altLang="zh-CN" sz="900" smtClean="0">
                  <a:solidFill>
                    <a:schemeClr val="bg1"/>
                  </a:solidFill>
                </a:rPr>
                <a:t>(CC BY-NC-SA 3.0 CN)</a:t>
              </a:r>
              <a:endParaRPr lang="zh-CN" altLang="en-US" sz="9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5151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610599" y="0"/>
            <a:ext cx="2895369" cy="537029"/>
            <a:chOff x="4579851" y="0"/>
            <a:chExt cx="2895369" cy="537029"/>
          </a:xfrm>
        </p:grpSpPr>
        <p:sp>
          <p:nvSpPr>
            <p:cNvPr id="9" name="等腰三角形 8"/>
            <p:cNvSpPr/>
            <p:nvPr/>
          </p:nvSpPr>
          <p:spPr>
            <a:xfrm flipV="1">
              <a:off x="5226657" y="0"/>
              <a:ext cx="1601756" cy="53702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  <a:effectLst>
              <a:outerShdw dist="1270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flipV="1">
              <a:off x="6078893" y="0"/>
              <a:ext cx="1396327" cy="468154"/>
            </a:xfrm>
            <a:prstGeom prst="triangl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dist="1270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flipV="1">
              <a:off x="4579851" y="0"/>
              <a:ext cx="1396327" cy="468154"/>
            </a:xfrm>
            <a:prstGeom prst="triangl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dist="1270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직사각형 45"/>
          <p:cNvSpPr/>
          <p:nvPr userDrawn="1"/>
        </p:nvSpPr>
        <p:spPr>
          <a:xfrm>
            <a:off x="-600" y="1019174"/>
            <a:ext cx="12192000" cy="106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400" dirty="0" smtClean="0"/>
              <a:t>      </a:t>
            </a:r>
            <a:r>
              <a:rPr lang="zh-CN" altLang="en-US" sz="2400" dirty="0" smtClean="0"/>
              <a:t>优集品  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——  </a:t>
            </a:r>
            <a:r>
              <a:rPr lang="zh-CN" altLang="en-US" dirty="0" smtClean="0"/>
              <a:t>移动端（开发）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项目答辩</a:t>
            </a:r>
            <a:r>
              <a:rPr lang="en-US" altLang="zh-CN" dirty="0" smtClean="0"/>
              <a:t>PPT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5126038" y="4057650"/>
            <a:ext cx="5522911" cy="12954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答辩人：舒成，沈浩然，胡建，李颖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遇到的技术问题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 </a:t>
            </a:r>
            <a:r>
              <a:rPr lang="zh-CN" altLang="en-US" smtClean="0"/>
              <a:t>「 让</a:t>
            </a:r>
            <a:r>
              <a:rPr lang="en-US" altLang="zh-CN" smtClean="0"/>
              <a:t>PPT</a:t>
            </a:r>
            <a:r>
              <a:rPr lang="zh-CN" altLang="en-US" smtClean="0"/>
              <a:t>设计简单起来！」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轮播图  用</a:t>
            </a:r>
            <a:r>
              <a:rPr lang="en-US" altLang="zh-CN" dirty="0" err="1" smtClean="0"/>
              <a:t>swiper</a:t>
            </a:r>
            <a:r>
              <a:rPr lang="zh-CN" altLang="en-US" dirty="0" smtClean="0"/>
              <a:t>插件 使用自由模式</a:t>
            </a:r>
            <a:endParaRPr lang="en-US" altLang="zh-CN" dirty="0" smtClean="0"/>
          </a:p>
          <a:p>
            <a:r>
              <a:rPr lang="zh-CN" altLang="en-US" dirty="0" smtClean="0"/>
              <a:t>因为异步原因 开始使用</a:t>
            </a:r>
            <a:r>
              <a:rPr lang="en-US" altLang="zh-CN" dirty="0" smtClean="0"/>
              <a:t>timeout </a:t>
            </a:r>
            <a:r>
              <a:rPr lang="zh-CN" altLang="en-US" dirty="0" smtClean="0"/>
              <a:t>来设置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err="1"/>
              <a:t>observer:true</a:t>
            </a:r>
            <a:r>
              <a:rPr lang="en-US" altLang="zh-CN" dirty="0"/>
              <a:t>,//</a:t>
            </a:r>
            <a:r>
              <a:rPr lang="zh-CN" altLang="en-US" dirty="0"/>
              <a:t>修改</a:t>
            </a:r>
            <a:r>
              <a:rPr lang="en-US" altLang="zh-CN" dirty="0" err="1"/>
              <a:t>swiper</a:t>
            </a:r>
            <a:r>
              <a:rPr lang="zh-CN" altLang="en-US" dirty="0"/>
              <a:t>自己或子元素时，自动初始化</a:t>
            </a:r>
            <a:r>
              <a:rPr lang="en-US" altLang="zh-CN" dirty="0" err="1"/>
              <a:t>swiper</a:t>
            </a:r>
            <a:endParaRPr lang="en-US" altLang="zh-CN" dirty="0"/>
          </a:p>
          <a:p>
            <a:r>
              <a:rPr lang="en-US" altLang="zh-CN" dirty="0" err="1" smtClean="0"/>
              <a:t>observeParents:true</a:t>
            </a:r>
            <a:r>
              <a:rPr lang="en-US" altLang="zh-CN" dirty="0"/>
              <a:t>,//</a:t>
            </a:r>
            <a:r>
              <a:rPr lang="zh-CN" altLang="en-US" dirty="0"/>
              <a:t>修改</a:t>
            </a:r>
            <a:r>
              <a:rPr lang="en-US" altLang="zh-CN" dirty="0" err="1"/>
              <a:t>swiper</a:t>
            </a:r>
            <a:r>
              <a:rPr lang="zh-CN" altLang="en-US" dirty="0"/>
              <a:t>的父元素时，自动初始化</a:t>
            </a:r>
            <a:r>
              <a:rPr lang="en-US" altLang="zh-CN" dirty="0" err="1"/>
              <a:t>swiper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6947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路由之间的传值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 </a:t>
            </a:r>
            <a:r>
              <a:rPr lang="zh-CN" altLang="en-US" smtClean="0"/>
              <a:t>「 让</a:t>
            </a:r>
            <a:r>
              <a:rPr lang="en-US" altLang="zh-CN" smtClean="0"/>
              <a:t>PPT</a:t>
            </a:r>
            <a:r>
              <a:rPr lang="zh-CN" altLang="en-US" smtClean="0"/>
              <a:t>设计简单起来！」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单击任意商品要进入详情页面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就必须要获取到选中商品的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en-US" altLang="zh-CN" dirty="0" smtClean="0"/>
              <a:t>factory</a:t>
            </a:r>
          </a:p>
          <a:p>
            <a:endParaRPr lang="zh-CN" altLang="en-US" dirty="0"/>
          </a:p>
        </p:txBody>
      </p:sp>
      <p:pic>
        <p:nvPicPr>
          <p:cNvPr id="1026" name="Picture 2" descr="C:\Users\Administrator\Desktop\微信截图_201707050055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19" y="2022475"/>
            <a:ext cx="3144202" cy="372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微信截图_201707050057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365" y="2193608"/>
            <a:ext cx="5211763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2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给购物车页面传输数据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t>www.islide.cc </a:t>
            </a:r>
            <a:r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「 让</a:t>
            </a:r>
            <a:r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t>PPT</a:t>
            </a:r>
            <a:r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设计简单起来！」</a:t>
            </a: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2050" name="Picture 2" descr="C:\Users\Administrator\Desktop\微信截图_20170705010104.png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2788" y="1677019"/>
            <a:ext cx="6264183" cy="40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07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购物车页面的功能实现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t>www.islide.cc </a:t>
            </a:r>
            <a:r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「 让</a:t>
            </a:r>
            <a:r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t>PPT</a:t>
            </a:r>
            <a:r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设计简单起来！」</a:t>
            </a: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商品数量的加减</a:t>
            </a:r>
            <a:r>
              <a:rPr lang="en-US" altLang="zh-CN" dirty="0" smtClean="0"/>
              <a:t>,</a:t>
            </a:r>
            <a:r>
              <a:rPr lang="zh-CN" altLang="en-US" dirty="0" smtClean="0"/>
              <a:t>总价会自动变化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 descr="C:\Users\Administrator\Desktop\微信截图_201707050106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2133600"/>
            <a:ext cx="93503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43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删除选中商品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 </a:t>
            </a:r>
            <a:r>
              <a:rPr lang="zh-CN" altLang="en-US" smtClean="0"/>
              <a:t>「 让</a:t>
            </a:r>
            <a:r>
              <a:rPr lang="en-US" altLang="zh-CN" smtClean="0"/>
              <a:t>PPT</a:t>
            </a:r>
            <a:r>
              <a:rPr lang="zh-CN" altLang="en-US" smtClean="0"/>
              <a:t>设计简单起来！」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4098" name="Picture 2" descr="C:\Users\Administrator\Desktop\微信截图_20170705010859.png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861" y="2713428"/>
            <a:ext cx="8954277" cy="196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63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删除所有商品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t>www.islide.cc </a:t>
            </a:r>
            <a:r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「 让</a:t>
            </a:r>
            <a:r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t>PPT</a:t>
            </a:r>
            <a:r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设计简单起来！」</a:t>
            </a: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5122" name="Picture 2" descr="C:\Users\Administrator\Desktop\微信截图_20170705010957.png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05" y="2492429"/>
            <a:ext cx="10028790" cy="240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5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判断购物车是否有商品</a:t>
            </a:r>
            <a:r>
              <a:rPr lang="en-US" altLang="zh-CN" dirty="0" smtClean="0"/>
              <a:t>,</a:t>
            </a:r>
            <a:r>
              <a:rPr lang="zh-CN" altLang="en-US" dirty="0" smtClean="0"/>
              <a:t>选择页面跳转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 </a:t>
            </a:r>
            <a:r>
              <a:rPr lang="zh-CN" altLang="en-US" smtClean="0"/>
              <a:t>「 让</a:t>
            </a:r>
            <a:r>
              <a:rPr lang="en-US" altLang="zh-CN" smtClean="0"/>
              <a:t>PPT</a:t>
            </a:r>
            <a:r>
              <a:rPr lang="zh-CN" altLang="en-US" smtClean="0"/>
              <a:t>设计简单起来！」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1026" name="Picture 2" descr="C:\Users\YZTC\Desktop\2017-07-05_085727.jpg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11963399" cy="1562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115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 smtClean="0"/>
              <a:t>www.islide.cc </a:t>
            </a:r>
            <a:r>
              <a:rPr lang="zh-CN" altLang="en-US" smtClean="0"/>
              <a:t>「 让</a:t>
            </a:r>
            <a:r>
              <a:rPr lang="en-US" altLang="zh-CN" smtClean="0"/>
              <a:t>PPT</a:t>
            </a:r>
            <a:r>
              <a:rPr lang="zh-CN" altLang="en-US" smtClean="0"/>
              <a:t>设计简单起来！」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84534" y="2686050"/>
            <a:ext cx="5986992" cy="685800"/>
          </a:xfrm>
        </p:spPr>
        <p:txBody>
          <a:bodyPr>
            <a:noAutofit/>
          </a:bodyPr>
          <a:lstStyle/>
          <a:p>
            <a:r>
              <a:rPr lang="zh-CN" altLang="en-US" sz="2800" b="1" dirty="0" smtClean="0"/>
              <a:t>登录注册  会员中心</a:t>
            </a:r>
            <a:endParaRPr lang="zh-CN" altLang="en-US" sz="2800" b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 </a:t>
            </a:r>
            <a:r>
              <a:rPr lang="zh-CN" altLang="en-US" smtClean="0"/>
              <a:t>「 让</a:t>
            </a:r>
            <a:r>
              <a:rPr lang="en-US" altLang="zh-CN" smtClean="0"/>
              <a:t>PPT</a:t>
            </a:r>
            <a:r>
              <a:rPr lang="zh-CN" altLang="en-US" smtClean="0"/>
              <a:t>设计简单起来！」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内容占位符 5"/>
          <p:cNvSpPr txBox="1">
            <a:spLocks/>
          </p:cNvSpPr>
          <p:nvPr/>
        </p:nvSpPr>
        <p:spPr>
          <a:xfrm>
            <a:off x="714375" y="1125538"/>
            <a:ext cx="10801350" cy="5141911"/>
          </a:xfrm>
          <a:prstGeom prst="rect">
            <a:avLst/>
          </a:prstGeom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</a:rPr>
              <a:t>&lt;input ng-pattern=</a:t>
            </a:r>
            <a:r>
              <a:rPr lang="zh-CN" altLang="en-US" dirty="0">
                <a:latin typeface="+mn-ea"/>
              </a:rPr>
              <a:t>“</a:t>
            </a:r>
            <a:r>
              <a:rPr lang="en-US" altLang="zh-CN" dirty="0">
                <a:latin typeface="+mn-ea"/>
              </a:rPr>
              <a:t>/^[a-zA-Z0-9]{3,20}$/</a:t>
            </a:r>
            <a:r>
              <a:rPr lang="zh-CN" altLang="en-US" dirty="0">
                <a:latin typeface="+mn-ea"/>
              </a:rPr>
              <a:t>“	正则表达式</a:t>
            </a:r>
          </a:p>
          <a:p>
            <a:endParaRPr lang="zh-CN" altLang="en-US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ng-show="</a:t>
            </a:r>
            <a:r>
              <a:rPr lang="en-US" altLang="zh-CN" dirty="0" err="1">
                <a:latin typeface="+mn-ea"/>
              </a:rPr>
              <a:t>registerForm.password.$invalid</a:t>
            </a:r>
            <a:r>
              <a:rPr lang="en-US" altLang="zh-CN" dirty="0">
                <a:latin typeface="+mn-ea"/>
              </a:rPr>
              <a:t> &amp;&amp; </a:t>
            </a:r>
            <a:r>
              <a:rPr lang="en-US" altLang="zh-CN" dirty="0" err="1">
                <a:latin typeface="+mn-ea"/>
              </a:rPr>
              <a:t>registerForm.password.$dirty</a:t>
            </a:r>
            <a:r>
              <a:rPr lang="zh-CN" altLang="en-US" dirty="0">
                <a:latin typeface="+mn-ea"/>
              </a:rPr>
              <a:t>“</a:t>
            </a:r>
          </a:p>
          <a:p>
            <a:r>
              <a:rPr lang="zh-CN" altLang="en-US" dirty="0">
                <a:latin typeface="+mn-ea"/>
              </a:rPr>
              <a:t>如果当前</a:t>
            </a:r>
            <a:r>
              <a:rPr lang="en-US" altLang="zh-CN" dirty="0">
                <a:latin typeface="+mn-ea"/>
              </a:rPr>
              <a:t>input</a:t>
            </a:r>
            <a:r>
              <a:rPr lang="zh-CN" altLang="en-US" dirty="0">
                <a:latin typeface="+mn-ea"/>
              </a:rPr>
              <a:t>有输入内容 并且内容不合法 显示提示信息 </a:t>
            </a:r>
          </a:p>
          <a:p>
            <a:endParaRPr lang="zh-CN" altLang="en-US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$scope.</a:t>
            </a:r>
            <a:r>
              <a:rPr lang="en-US" altLang="zh-CN" dirty="0" err="1">
                <a:latin typeface="+mn-ea"/>
              </a:rPr>
              <a:t>registerForm</a:t>
            </a:r>
            <a:r>
              <a:rPr lang="en-US" altLang="zh-CN" dirty="0">
                <a:latin typeface="+mn-ea"/>
              </a:rPr>
              <a:t>.$valid</a:t>
            </a:r>
            <a:r>
              <a:rPr lang="zh-CN" altLang="en-US" dirty="0">
                <a:latin typeface="+mn-ea"/>
              </a:rPr>
              <a:t>	提交时判断是否合法</a:t>
            </a:r>
            <a:endParaRPr lang="en-US" altLang="zh-CN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致谢 感恩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 smtClean="0"/>
              <a:t>www.islide.cc </a:t>
            </a:r>
            <a:r>
              <a:rPr lang="zh-CN" altLang="en-US" smtClean="0"/>
              <a:t>「 让</a:t>
            </a:r>
            <a:r>
              <a:rPr lang="en-US" altLang="zh-CN" smtClean="0"/>
              <a:t>PPT</a:t>
            </a:r>
            <a:r>
              <a:rPr lang="zh-CN" altLang="en-US" smtClean="0"/>
              <a:t>设计简单起来！」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署名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 </a:t>
            </a:r>
            <a:r>
              <a:rPr lang="en-US" altLang="zh-CN" dirty="0"/>
              <a:t>/CONTENT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3094567" y="2676170"/>
            <a:ext cx="5992283" cy="3115030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首页 </a:t>
            </a:r>
            <a:r>
              <a:rPr lang="en-US" altLang="zh-CN" sz="2800" dirty="0" smtClean="0"/>
              <a:t>– </a:t>
            </a:r>
          </a:p>
          <a:p>
            <a:pPr>
              <a:buNone/>
            </a:pPr>
            <a:r>
              <a:rPr lang="en-US" altLang="zh-CN" sz="2800" dirty="0" smtClean="0"/>
              <a:t>	2.</a:t>
            </a:r>
            <a:r>
              <a:rPr lang="zh-CN" altLang="en-US" sz="2800" dirty="0" smtClean="0"/>
              <a:t>分类搜索列表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3.</a:t>
            </a:r>
            <a:r>
              <a:rPr lang="zh-CN" altLang="en-US" sz="2800" dirty="0" smtClean="0"/>
              <a:t>购物车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4.</a:t>
            </a:r>
            <a:r>
              <a:rPr lang="zh-CN" altLang="en-US" sz="2800" dirty="0" smtClean="0"/>
              <a:t>登录注册、会员中心</a:t>
            </a:r>
            <a:endParaRPr lang="en-US" altLang="zh-CN" sz="2800" dirty="0" smtClean="0"/>
          </a:p>
          <a:p>
            <a:pPr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 </a:t>
            </a:r>
            <a:r>
              <a:rPr lang="zh-CN" altLang="en-US" smtClean="0"/>
              <a:t>「 让</a:t>
            </a:r>
            <a:r>
              <a:rPr lang="en-US" altLang="zh-CN" smtClean="0"/>
              <a:t>PPT</a:t>
            </a:r>
            <a:r>
              <a:rPr lang="zh-CN" altLang="en-US" smtClean="0"/>
              <a:t>设计简单起来！」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 smtClean="0"/>
              <a:t>www.islide.cc </a:t>
            </a:r>
            <a:r>
              <a:rPr lang="zh-CN" altLang="en-US" smtClean="0"/>
              <a:t>「 让</a:t>
            </a:r>
            <a:r>
              <a:rPr lang="en-US" altLang="zh-CN" smtClean="0"/>
              <a:t>PPT</a:t>
            </a:r>
            <a:r>
              <a:rPr lang="zh-CN" altLang="en-US" smtClean="0"/>
              <a:t>设计简单起来！」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984534" y="3556529"/>
            <a:ext cx="6645366" cy="2444221"/>
          </a:xfrm>
        </p:spPr>
        <p:txBody>
          <a:bodyPr>
            <a:normAutofit lnSpcReduction="10000"/>
          </a:bodyPr>
          <a:lstStyle/>
          <a:p>
            <a:pPr lvl="1"/>
            <a:endParaRPr lang="en-US" altLang="zh-CN" sz="27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700" dirty="0" smtClean="0">
                <a:solidFill>
                  <a:schemeClr val="tx1"/>
                </a:solidFill>
              </a:rPr>
              <a:t>— </a:t>
            </a:r>
            <a:r>
              <a:rPr lang="zh-CN" altLang="en-US" sz="2700" dirty="0" smtClean="0">
                <a:solidFill>
                  <a:schemeClr val="tx1"/>
                </a:solidFill>
              </a:rPr>
              <a:t>轮播图</a:t>
            </a:r>
            <a:endParaRPr lang="en-US" altLang="zh-CN" sz="27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700" dirty="0" smtClean="0">
                <a:solidFill>
                  <a:schemeClr val="tx1"/>
                </a:solidFill>
              </a:rPr>
              <a:t>— </a:t>
            </a:r>
            <a:r>
              <a:rPr lang="zh-CN" altLang="en-US" sz="2700" dirty="0" smtClean="0">
                <a:solidFill>
                  <a:schemeClr val="tx1"/>
                </a:solidFill>
              </a:rPr>
              <a:t>速</a:t>
            </a:r>
            <a:r>
              <a:rPr lang="zh-CN" altLang="en-US" sz="2700" dirty="0" smtClean="0">
                <a:solidFill>
                  <a:schemeClr val="tx1"/>
                </a:solidFill>
              </a:rPr>
              <a:t>买清单</a:t>
            </a:r>
            <a:endParaRPr lang="en-US" altLang="zh-CN" sz="27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700" dirty="0" smtClean="0">
                <a:solidFill>
                  <a:schemeClr val="tx1"/>
                </a:solidFill>
              </a:rPr>
              <a:t>— </a:t>
            </a:r>
            <a:r>
              <a:rPr lang="en-US" altLang="zh-CN" sz="2700" dirty="0" err="1" smtClean="0">
                <a:solidFill>
                  <a:schemeClr val="tx1"/>
                </a:solidFill>
              </a:rPr>
              <a:t>Upass</a:t>
            </a:r>
            <a:endParaRPr lang="en-US" altLang="zh-CN" sz="27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700" dirty="0" smtClean="0">
                <a:solidFill>
                  <a:schemeClr val="tx1"/>
                </a:solidFill>
              </a:rPr>
              <a:t>— </a:t>
            </a:r>
            <a:r>
              <a:rPr lang="zh-CN" altLang="en-US" sz="2700" dirty="0" smtClean="0">
                <a:solidFill>
                  <a:schemeClr val="tx1"/>
                </a:solidFill>
              </a:rPr>
              <a:t>福利</a:t>
            </a:r>
            <a:endParaRPr lang="en-US" altLang="zh-CN" sz="27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700" dirty="0" smtClean="0">
                <a:solidFill>
                  <a:schemeClr val="tx1"/>
                </a:solidFill>
              </a:rPr>
              <a:t>— </a:t>
            </a:r>
            <a:r>
              <a:rPr lang="zh-CN" altLang="en-US" sz="2700" dirty="0" smtClean="0">
                <a:solidFill>
                  <a:schemeClr val="tx1"/>
                </a:solidFill>
              </a:rPr>
              <a:t>页面展示</a:t>
            </a:r>
            <a:endParaRPr lang="en-US" altLang="zh-CN" sz="2700" dirty="0" smtClean="0">
              <a:solidFill>
                <a:schemeClr val="tx1"/>
              </a:solidFill>
            </a:endParaRPr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965484" y="2590800"/>
            <a:ext cx="5986992" cy="876300"/>
          </a:xfrm>
        </p:spPr>
        <p:txBody>
          <a:bodyPr>
            <a:noAutofit/>
          </a:bodyPr>
          <a:lstStyle/>
          <a:p>
            <a:r>
              <a:rPr lang="zh-CN" altLang="en-US" sz="3200" b="1" dirty="0" smtClean="0"/>
              <a:t> 首页详情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首页详情</a:t>
            </a:r>
            <a:r>
              <a:rPr lang="en-US" altLang="zh-CN" dirty="0" smtClean="0"/>
              <a:t>: </a:t>
            </a:r>
            <a:r>
              <a:rPr lang="zh-CN" altLang="en-US" dirty="0" smtClean="0"/>
              <a:t>问 题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www.islide.cc </a:t>
            </a:r>
            <a:r>
              <a:rPr lang="zh-CN" altLang="en-US" dirty="0" smtClean="0"/>
              <a:t>「 让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设计简单起来！」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714375" y="1125538"/>
            <a:ext cx="10801350" cy="5141911"/>
          </a:xfrm>
        </p:spPr>
        <p:txBody>
          <a:bodyPr/>
          <a:lstStyle/>
          <a:p>
            <a:pPr>
              <a:buNone/>
            </a:pPr>
            <a:r>
              <a:rPr lang="zh-CN" altLang="en-US" b="1" dirty="0" smtClean="0"/>
              <a:t>移动端事件 添加 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event.addEventListener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“事件”</a:t>
            </a:r>
            <a:r>
              <a:rPr lang="en-US" altLang="zh-CN" b="1" dirty="0" smtClean="0"/>
              <a:t>,function(){})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 smtClean="0"/>
              <a:t>www.islide.cc </a:t>
            </a:r>
            <a:r>
              <a:rPr lang="zh-CN" altLang="en-US" smtClean="0"/>
              <a:t>「 让</a:t>
            </a:r>
            <a:r>
              <a:rPr lang="en-US" altLang="zh-CN" smtClean="0"/>
              <a:t>PPT</a:t>
            </a:r>
            <a:r>
              <a:rPr lang="zh-CN" altLang="en-US" smtClean="0"/>
              <a:t>设计简单起来！」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84534" y="2590800"/>
            <a:ext cx="5978616" cy="80010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分类搜索列表</a:t>
            </a:r>
            <a:endParaRPr lang="zh-CN" altLang="en-US" sz="3200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984534" y="3556529"/>
            <a:ext cx="7978866" cy="3034771"/>
          </a:xfrm>
        </p:spPr>
        <p:txBody>
          <a:bodyPr>
            <a:normAutofit/>
          </a:bodyPr>
          <a:lstStyle/>
          <a:p>
            <a:endParaRPr lang="en-US" altLang="zh-CN" sz="2800" dirty="0" smtClean="0"/>
          </a:p>
          <a:p>
            <a:r>
              <a:rPr lang="en-US" altLang="zh-CN" sz="2800" dirty="0" smtClean="0"/>
              <a:t>—  </a:t>
            </a:r>
            <a:r>
              <a:rPr lang="zh-CN" altLang="en-US" sz="2800" dirty="0" smtClean="0"/>
              <a:t>品牌栏目页</a:t>
            </a:r>
            <a:endParaRPr lang="en-US" altLang="zh-CN" sz="2800" dirty="0" smtClean="0"/>
          </a:p>
          <a:p>
            <a:r>
              <a:rPr lang="en-US" altLang="zh-CN" sz="2800" dirty="0" smtClean="0"/>
              <a:t>—  </a:t>
            </a:r>
            <a:r>
              <a:rPr lang="zh-CN" altLang="en-US" sz="2800" dirty="0" smtClean="0"/>
              <a:t>品牌列表页</a:t>
            </a:r>
            <a:endParaRPr lang="en-US" altLang="zh-CN" sz="2800" dirty="0" smtClean="0"/>
          </a:p>
          <a:p>
            <a:r>
              <a:rPr lang="en-US" altLang="zh-CN" sz="2800" dirty="0" smtClean="0"/>
              <a:t>—  </a:t>
            </a:r>
            <a:r>
              <a:rPr lang="zh-CN" altLang="en-US" sz="2800" dirty="0" smtClean="0"/>
              <a:t>品牌信息页</a:t>
            </a:r>
            <a:endParaRPr lang="zh-CN" altLang="en-US" sz="28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分类搜索列表</a:t>
            </a:r>
            <a:r>
              <a:rPr lang="en-US" altLang="zh-CN" dirty="0" smtClean="0"/>
              <a:t>:</a:t>
            </a:r>
            <a:r>
              <a:rPr lang="zh-CN" altLang="en-US" dirty="0" smtClean="0"/>
              <a:t>问 题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 </a:t>
            </a:r>
            <a:r>
              <a:rPr lang="zh-CN" altLang="en-US" smtClean="0"/>
              <a:t>「 让</a:t>
            </a:r>
            <a:r>
              <a:rPr lang="en-US" altLang="zh-CN" smtClean="0"/>
              <a:t>PPT</a:t>
            </a:r>
            <a:r>
              <a:rPr lang="zh-CN" altLang="en-US" smtClean="0"/>
              <a:t>设计简单起来！」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1950" y="1314450"/>
            <a:ext cx="11372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 smtClean="0"/>
              <a:t>Ajax</a:t>
            </a:r>
            <a:r>
              <a:rPr lang="zh-CN" altLang="en-US" sz="2800" dirty="0" smtClean="0"/>
              <a:t>请求跨域问题</a:t>
            </a:r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en-US" altLang="zh-CN" sz="2800" dirty="0" err="1" smtClean="0"/>
              <a:t>brandAll</a:t>
            </a:r>
            <a:r>
              <a:rPr lang="zh-CN" altLang="en-US" sz="2800" dirty="0" smtClean="0"/>
              <a:t>页面商标列表与检索字母联动</a:t>
            </a:r>
            <a:endParaRPr lang="en-US" altLang="zh-CN" sz="2800" dirty="0"/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尝试用锚链接</a:t>
            </a:r>
            <a:r>
              <a:rPr lang="en-US" altLang="zh-CN" sz="2800" dirty="0" smtClean="0"/>
              <a:t>---</a:t>
            </a:r>
            <a:r>
              <a:rPr lang="zh-CN" altLang="en-US" sz="2800" dirty="0" smtClean="0"/>
              <a:t>结果因为</a:t>
            </a:r>
            <a:r>
              <a:rPr lang="en-US" altLang="zh-CN" sz="2800" dirty="0" smtClean="0"/>
              <a:t>angular</a:t>
            </a:r>
            <a:r>
              <a:rPr lang="zh-CN" altLang="en-US" sz="2800" dirty="0" smtClean="0"/>
              <a:t>路由返回首页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zh-CN" altLang="en-US" sz="2800" dirty="0" smtClean="0"/>
              <a:t>将检索字母与商标列表对应标签</a:t>
            </a:r>
            <a:r>
              <a:rPr lang="en-US" altLang="zh-CN" sz="2800" dirty="0" err="1" smtClean="0"/>
              <a:t>offset.top</a:t>
            </a:r>
            <a:r>
              <a:rPr lang="zh-CN" altLang="en-US" sz="2800" dirty="0" smtClean="0"/>
              <a:t>值绑定实现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 smtClean="0"/>
              <a:t>www.islide.cc </a:t>
            </a:r>
            <a:r>
              <a:rPr lang="zh-CN" altLang="en-US" smtClean="0"/>
              <a:t>「 让</a:t>
            </a:r>
            <a:r>
              <a:rPr lang="en-US" altLang="zh-CN" smtClean="0"/>
              <a:t>PPT</a:t>
            </a:r>
            <a:r>
              <a:rPr lang="zh-CN" altLang="en-US" smtClean="0"/>
              <a:t>设计简单起来！」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84534" y="2590800"/>
            <a:ext cx="6035766" cy="93345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购物车</a:t>
            </a:r>
            <a:endParaRPr lang="zh-CN" altLang="en-US" sz="3200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984534" y="3556529"/>
            <a:ext cx="6912066" cy="3301471"/>
          </a:xfrm>
        </p:spPr>
        <p:txBody>
          <a:bodyPr>
            <a:normAutofit/>
          </a:bodyPr>
          <a:lstStyle/>
          <a:p>
            <a:endParaRPr lang="en-US" altLang="zh-CN" sz="3200" b="1" dirty="0" smtClean="0"/>
          </a:p>
          <a:p>
            <a:r>
              <a:rPr lang="en-US" altLang="zh-CN" sz="3200" dirty="0" smtClean="0"/>
              <a:t>— </a:t>
            </a:r>
            <a:r>
              <a:rPr lang="zh-CN" altLang="en-US" sz="3200" dirty="0" smtClean="0"/>
              <a:t>产品详情</a:t>
            </a:r>
            <a:endParaRPr lang="zh-CN" altLang="en-US" sz="32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我的思路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 </a:t>
            </a:r>
            <a:r>
              <a:rPr lang="zh-CN" altLang="en-US" smtClean="0"/>
              <a:t>「 让</a:t>
            </a:r>
            <a:r>
              <a:rPr lang="en-US" altLang="zh-CN" smtClean="0"/>
              <a:t>PPT</a:t>
            </a:r>
            <a:r>
              <a:rPr lang="zh-CN" altLang="en-US" smtClean="0"/>
              <a:t>设计简单起来！」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先做空购物车的页面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在根据下面的推荐商品</a:t>
            </a:r>
            <a:r>
              <a:rPr lang="en-US" altLang="zh-CN" dirty="0" smtClean="0"/>
              <a:t>,</a:t>
            </a:r>
            <a:r>
              <a:rPr lang="zh-CN" altLang="en-US" dirty="0" smtClean="0"/>
              <a:t>构建商品详情页面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详情页有购买按钮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然后用</a:t>
            </a:r>
            <a:r>
              <a:rPr lang="en-US" altLang="zh-CN" dirty="0" err="1" smtClean="0"/>
              <a:t>localStorage</a:t>
            </a:r>
            <a:r>
              <a:rPr lang="en-US" altLang="zh-CN" dirty="0" smtClean="0"/>
              <a:t>,</a:t>
            </a:r>
            <a:r>
              <a:rPr lang="zh-CN" altLang="en-US" dirty="0" smtClean="0"/>
              <a:t>存储购物信息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构建购物车有商品的页面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4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 </a:t>
            </a:r>
            <a:r>
              <a:rPr lang="zh-CN" altLang="en-US" smtClean="0"/>
              <a:t>「 让</a:t>
            </a:r>
            <a:r>
              <a:rPr lang="en-US" altLang="zh-CN" smtClean="0"/>
              <a:t>PPT</a:t>
            </a:r>
            <a:r>
              <a:rPr lang="zh-CN" altLang="en-US" smtClean="0"/>
              <a:t>设计简单起来！」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7" name="内容占位符 6" descr="2017-07-04_210218.jpg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4576762" y="1324769"/>
            <a:ext cx="3038475" cy="4743450"/>
          </a:xfrm>
        </p:spPr>
      </p:pic>
    </p:spTree>
    <p:extLst>
      <p:ext uri="{BB962C8B-B14F-4D97-AF65-F5344CB8AC3E}">
        <p14:creationId xmlns:p14="http://schemas.microsoft.com/office/powerpoint/2010/main" val="9321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3">
  <a:themeElements>
    <a:clrScheme name="自定义 1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8353B"/>
      </a:accent1>
      <a:accent2>
        <a:srgbClr val="F48E2A"/>
      </a:accent2>
      <a:accent3>
        <a:srgbClr val="5A6C90"/>
      </a:accent3>
      <a:accent4>
        <a:srgbClr val="434F5A"/>
      </a:accent4>
      <a:accent5>
        <a:srgbClr val="A5A5A5"/>
      </a:accent5>
      <a:accent6>
        <a:srgbClr val="44546A"/>
      </a:accent6>
      <a:hlink>
        <a:srgbClr val="F34F56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毕业主题3</Template>
  <TotalTime>108</TotalTime>
  <Words>465</Words>
  <Application>Microsoft Office PowerPoint</Application>
  <PresentationFormat>自定义</PresentationFormat>
  <Paragraphs>100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主题3</vt:lpstr>
      <vt:lpstr>项目答辩PPT</vt:lpstr>
      <vt:lpstr>目录 /CONTENT</vt:lpstr>
      <vt:lpstr> 首页详情</vt:lpstr>
      <vt:lpstr> 首页详情: 问 题</vt:lpstr>
      <vt:lpstr>分类搜索列表</vt:lpstr>
      <vt:lpstr>分类搜索列表:问 题</vt:lpstr>
      <vt:lpstr>购物车</vt:lpstr>
      <vt:lpstr>我的思路</vt:lpstr>
      <vt:lpstr>PowerPoint 演示文稿</vt:lpstr>
      <vt:lpstr>遇到的技术问题</vt:lpstr>
      <vt:lpstr>路由之间的传值</vt:lpstr>
      <vt:lpstr>给购物车页面传输数据</vt:lpstr>
      <vt:lpstr>购物车页面的功能实现</vt:lpstr>
      <vt:lpstr>删除选中商品</vt:lpstr>
      <vt:lpstr>删除所有商品</vt:lpstr>
      <vt:lpstr>判断购物车是否有商品,选择页面跳转</vt:lpstr>
      <vt:lpstr>登录注册  会员中心</vt:lpstr>
      <vt:lpstr>PowerPoint 演示文稿</vt:lpstr>
      <vt:lpstr>致谢 感恩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Hansen</dc:creator>
  <cp:lastModifiedBy>YZTC</cp:lastModifiedBy>
  <cp:revision>39</cp:revision>
  <dcterms:created xsi:type="dcterms:W3CDTF">2017-04-28T04:07:00Z</dcterms:created>
  <dcterms:modified xsi:type="dcterms:W3CDTF">2017-07-05T01:05:24Z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